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299" r:id="rId6"/>
    <p:sldId id="309" r:id="rId7"/>
    <p:sldId id="301" r:id="rId8"/>
    <p:sldId id="303" r:id="rId9"/>
    <p:sldId id="306" r:id="rId10"/>
    <p:sldId id="305" r:id="rId11"/>
    <p:sldId id="31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audio1.wav>
</file>

<file path=ppt/media/image1.jpe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5/31/2021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p15:prstTrans prst="curtains"/>
        <p:sndAc>
          <p:stSnd>
            <p:snd r:embed="rId1" name="click.wav"/>
          </p:stSnd>
        </p:sndAc>
      </p:transition>
    </mc:Choice>
    <mc:Fallback>
      <p:transition>
        <p:fade/>
        <p:sndAc>
          <p:stSnd>
            <p:snd r:embed="rId1" name="click.wav"/>
          </p:stSnd>
        </p:sndAc>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5/31/2021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p15:prstTrans prst="curtains"/>
        <p:sndAc>
          <p:stSnd>
            <p:snd r:embed="rId1" name="click.wav"/>
          </p:stSnd>
        </p:sndAc>
      </p:transition>
    </mc:Choice>
    <mc:Fallback>
      <p:transition>
        <p:fade/>
        <p:sndAc>
          <p:stSnd>
            <p:snd r:embed="rId1" name="click.wav"/>
          </p:stSnd>
        </p:sndAc>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5/31/2021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p15:prstTrans prst="curtains"/>
        <p:sndAc>
          <p:stSnd>
            <p:snd r:embed="rId1" name="click.wav"/>
          </p:stSnd>
        </p:sndAc>
      </p:transition>
    </mc:Choice>
    <mc:Fallback>
      <p:transition>
        <p:fade/>
        <p:sndAc>
          <p:stSnd>
            <p:snd r:embed="rId1" name="click.wav"/>
          </p:stSnd>
        </p:sndAc>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5/31/2021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p15:prstTrans prst="curtains"/>
        <p:sndAc>
          <p:stSnd>
            <p:snd r:embed="rId1" name="click.wav"/>
          </p:stSnd>
        </p:sndAc>
      </p:transition>
    </mc:Choice>
    <mc:Fallback>
      <p:transition>
        <p:fade/>
        <p:sndAc>
          <p:stSnd>
            <p:snd r:embed="rId1" name="click.wav"/>
          </p:stSnd>
        </p:sndAc>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5/31/2021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p15:prstTrans prst="curtains"/>
        <p:sndAc>
          <p:stSnd>
            <p:snd r:embed="rId1" name="click.wav"/>
          </p:stSnd>
        </p:sndAc>
      </p:transition>
    </mc:Choice>
    <mc:Fallback>
      <p:transition>
        <p:fade/>
        <p:sndAc>
          <p:stSnd>
            <p:snd r:embed="rId1" name="click.wav"/>
          </p:stSnd>
        </p:sndAc>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5/31/2021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p15:prstTrans prst="curtains"/>
        <p:sndAc>
          <p:stSnd>
            <p:snd r:embed="rId1" name="click.wav"/>
          </p:stSnd>
        </p:sndAc>
      </p:transition>
    </mc:Choice>
    <mc:Fallback>
      <p:transition>
        <p:fade/>
        <p:sndAc>
          <p:stSnd>
            <p:snd r:embed="rId1" name="click.wav"/>
          </p:stSnd>
        </p:sndAc>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5/31/2021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p15:prstTrans prst="curtains"/>
        <p:sndAc>
          <p:stSnd>
            <p:snd r:embed="rId1" name="click.wav"/>
          </p:stSnd>
        </p:sndAc>
      </p:transition>
    </mc:Choice>
    <mc:Fallback>
      <p:transition>
        <p:fade/>
        <p:sndAc>
          <p:stSnd>
            <p:snd r:embed="rId1" name="click.wav"/>
          </p:stSnd>
        </p:sndAc>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5/31/2021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p15:prstTrans prst="curtains"/>
        <p:sndAc>
          <p:stSnd>
            <p:snd r:embed="rId1" name="click.wav"/>
          </p:stSnd>
        </p:sndAc>
      </p:transition>
    </mc:Choice>
    <mc:Fallback>
      <p:transition>
        <p:fade/>
        <p:sndAc>
          <p:stSnd>
            <p:snd r:embed="rId1" name="click.wav"/>
          </p:stSnd>
        </p:sndAc>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5/31/2021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p15:prstTrans prst="curtains"/>
        <p:sndAc>
          <p:stSnd>
            <p:snd r:embed="rId1" name="click.wav"/>
          </p:stSnd>
        </p:sndAc>
      </p:transition>
    </mc:Choice>
    <mc:Fallback>
      <p:transition>
        <p:fade/>
        <p:sndAc>
          <p:stSnd>
            <p:snd r:embed="rId1" name="click.wav"/>
          </p:stSnd>
        </p:sndAc>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audio" Target="../media/audio1.wav"/><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5/31/2021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mc:AlternateContent xmlns:mc="http://schemas.openxmlformats.org/markup-compatibility/2006">
    <mc:Choice xmlns:p15="http://schemas.microsoft.com/office/powerpoint/2012/main" Requires="p15">
      <p:transition xmlns:p14="http://schemas.microsoft.com/office/powerpoint/2010/main" p14:dur="250">
        <p15:prstTrans prst="curtains"/>
        <p:sndAc>
          <p:stSnd>
            <p:snd r:embed="rId11" name="click.wav"/>
          </p:stSnd>
        </p:sndAc>
      </p:transition>
    </mc:Choice>
    <mc:Fallback>
      <p:transition>
        <p:fade/>
        <p:sndAc>
          <p:stSnd>
            <p:snd r:embed="rId11" name="click.wav"/>
          </p:stSnd>
        </p:sndAc>
      </p:transition>
    </mc:Fallback>
  </mc:AlternateConten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audio" Target="../media/audio1.wav"/><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audio" Target="../media/audio1.wav"/><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0"/>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7803472" y="1475234"/>
            <a:ext cx="3941685" cy="2750538"/>
          </a:xfrm>
        </p:spPr>
        <p:txBody>
          <a:bodyPr anchor="b">
            <a:normAutofit/>
          </a:bodyPr>
          <a:lstStyle/>
          <a:p>
            <a:r>
              <a:rPr lang="en-US" sz="4400" dirty="0">
                <a:solidFill>
                  <a:schemeClr val="tx1"/>
                </a:solidFill>
              </a:rPr>
              <a:t>Programming languages </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Power of coding</a:t>
            </a:r>
          </a:p>
          <a:p>
            <a:pPr>
              <a:lnSpc>
                <a:spcPct val="100000"/>
              </a:lnSpc>
            </a:pPr>
            <a:endParaRPr lang="en-US" sz="1600" dirty="0"/>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p14:dur="250">
        <p15:prstTrans prst="curtains"/>
        <p:sndAc>
          <p:stSnd>
            <p:snd r:embed="rId3" name="click.wav"/>
          </p:stSnd>
        </p:sndAc>
      </p:transition>
    </mc:Choice>
    <mc:Fallback>
      <p:transition>
        <p:fade/>
        <p:sndAc>
          <p:stSnd>
            <p:snd r:embed="rId3" name="click.wav"/>
          </p:stSnd>
        </p:sndAc>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B9694-BA95-4F60-95BD-87782E056F02}"/>
              </a:ext>
            </a:extLst>
          </p:cNvPr>
          <p:cNvSpPr>
            <a:spLocks noGrp="1"/>
          </p:cNvSpPr>
          <p:nvPr>
            <p:ph type="title"/>
          </p:nvPr>
        </p:nvSpPr>
        <p:spPr/>
        <p:txBody>
          <a:bodyPr>
            <a:normAutofit/>
          </a:bodyPr>
          <a:lstStyle/>
          <a:p>
            <a:pPr algn="ctr"/>
            <a:r>
              <a:rPr lang="en-US" dirty="0">
                <a:solidFill>
                  <a:srgbClr val="FF0000"/>
                </a:solidFill>
                <a:latin typeface="Times New Roman" panose="02020603050405020304" pitchFamily="18" charset="0"/>
                <a:cs typeface="Times New Roman" panose="02020603050405020304" pitchFamily="18" charset="0"/>
              </a:rPr>
              <a:t>Why do we need programming languages?</a:t>
            </a:r>
            <a:endParaRPr lang="en-IN"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D0A454A-051C-4A16-8C06-73CA5F1DFFEA}"/>
              </a:ext>
            </a:extLst>
          </p:cNvPr>
          <p:cNvSpPr>
            <a:spLocks noGrp="1"/>
          </p:cNvSpPr>
          <p:nvPr>
            <p:ph idx="1"/>
          </p:nvPr>
        </p:nvSpPr>
        <p:spPr/>
        <p:txBody>
          <a:bodyPr>
            <a:noAutofit/>
          </a:bodyPr>
          <a:lstStyle/>
          <a:p>
            <a:pPr algn="just" fontAlgn="base">
              <a:lnSpc>
                <a:spcPct val="150000"/>
              </a:lnSpc>
              <a:buFont typeface="Wingdings" panose="05000000000000000000" pitchFamily="2" charset="2"/>
              <a:buChar char="Ø"/>
            </a:pPr>
            <a:r>
              <a:rPr lang="en-US" sz="1700" i="0" dirty="0">
                <a:solidFill>
                  <a:schemeClr val="tx1"/>
                </a:solidFill>
                <a:effectLst/>
                <a:latin typeface="Times New Roman" panose="02020603050405020304" pitchFamily="18" charset="0"/>
                <a:cs typeface="Times New Roman" panose="02020603050405020304" pitchFamily="18" charset="0"/>
              </a:rPr>
              <a:t>Language is medium for communication. If two parties like to communicate or exchange the thoughts they must know a language. Language should be understandable by both the Parties. For example A wants to talk to B. A only knows English. B only knows Spanish.  A and B can’t communicate till both A and B know a common language.    </a:t>
            </a:r>
          </a:p>
          <a:p>
            <a:pPr algn="just" fontAlgn="base">
              <a:lnSpc>
                <a:spcPct val="150000"/>
              </a:lnSpc>
              <a:buFont typeface="Wingdings" panose="05000000000000000000" pitchFamily="2" charset="2"/>
              <a:buChar char="Ø"/>
            </a:pPr>
            <a:r>
              <a:rPr lang="en-US" sz="1700" i="0" dirty="0">
                <a:solidFill>
                  <a:schemeClr val="tx1"/>
                </a:solidFill>
                <a:effectLst/>
                <a:latin typeface="Times New Roman" panose="02020603050405020304" pitchFamily="18" charset="0"/>
                <a:cs typeface="Times New Roman" panose="02020603050405020304" pitchFamily="18" charset="0"/>
              </a:rPr>
              <a:t>Computer is a machine and we are human beings. Human wants to talk to Computer. Both must know a common language. These languages which are understandable by both Human and Computer are called Programming languages. C, C++, JAVA, FORTRAN, COBOL, Python etc. are the Programming languages.</a:t>
            </a:r>
          </a:p>
          <a:p>
            <a:pPr algn="just" fontAlgn="base">
              <a:lnSpc>
                <a:spcPct val="150000"/>
              </a:lnSpc>
              <a:buFont typeface="Wingdings" panose="05000000000000000000" pitchFamily="2" charset="2"/>
              <a:buChar char="Ø"/>
            </a:pPr>
            <a:r>
              <a:rPr lang="en-US" sz="1700" i="0" dirty="0">
                <a:solidFill>
                  <a:schemeClr val="tx1"/>
                </a:solidFill>
                <a:effectLst/>
                <a:latin typeface="Times New Roman" panose="02020603050405020304" pitchFamily="18" charset="0"/>
                <a:cs typeface="Times New Roman" panose="02020603050405020304" pitchFamily="18" charset="0"/>
              </a:rPr>
              <a:t>A person interacts with Computer using instructions. A set of instruction is called program. The art of writing or developing a program is called programming. So programming language is medium using which we can communicate with the Computer. </a:t>
            </a:r>
          </a:p>
        </p:txBody>
      </p:sp>
    </p:spTree>
    <p:extLst>
      <p:ext uri="{BB962C8B-B14F-4D97-AF65-F5344CB8AC3E}">
        <p14:creationId xmlns:p14="http://schemas.microsoft.com/office/powerpoint/2010/main" val="410462544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p15:prstTrans prst="curtains"/>
        <p:sndAc>
          <p:stSnd>
            <p:snd r:embed="rId2" name="click.wav"/>
          </p:stSnd>
        </p:sndAc>
      </p:transition>
    </mc:Choice>
    <mc:Fallback>
      <p:transition>
        <p:fade/>
        <p:sndAc>
          <p:stSnd>
            <p:snd r:embed="rId2" name="click.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xit" presetSubtype="0" fill="hold" nodeType="clickEffect">
                                  <p:stCondLst>
                                    <p:cond delay="0"/>
                                  </p:stCondLst>
                                  <p:childTnLst>
                                    <p:animEffect transition="out" filter="fade">
                                      <p:cBhvr>
                                        <p:cTn id="6" dur="2000"/>
                                        <p:tgtEl>
                                          <p:spTgt spid="3">
                                            <p:txEl>
                                              <p:pRg st="0" end="0"/>
                                            </p:txEl>
                                          </p:spTgt>
                                        </p:tgtEl>
                                      </p:cBhvr>
                                    </p:animEffect>
                                    <p:anim calcmode="lin" valueType="num">
                                      <p:cBhvr>
                                        <p:cTn id="7" dur="2000"/>
                                        <p:tgtEl>
                                          <p:spTgt spid="3">
                                            <p:txEl>
                                              <p:pRg st="0" end="0"/>
                                            </p:txEl>
                                          </p:spTgt>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8" dur="2000"/>
                                        <p:tgtEl>
                                          <p:spTgt spid="3">
                                            <p:txEl>
                                              <p:pRg st="0" end="0"/>
                                            </p:txEl>
                                          </p:spTgt>
                                        </p:tgtEl>
                                        <p:attrNameLst>
                                          <p:attrName>ppt_h</p:attrName>
                                        </p:attrNameLst>
                                      </p:cBhvr>
                                      <p:tavLst>
                                        <p:tav tm="0">
                                          <p:val>
                                            <p:strVal val="ppt_h"/>
                                          </p:val>
                                        </p:tav>
                                        <p:tav tm="100000">
                                          <p:val>
                                            <p:strVal val="ppt_h"/>
                                          </p:val>
                                        </p:tav>
                                      </p:tavLst>
                                    </p:anim>
                                    <p:set>
                                      <p:cBhvr>
                                        <p:cTn id="9" dur="1" fill="hold">
                                          <p:stCondLst>
                                            <p:cond delay="1999"/>
                                          </p:stCondLst>
                                        </p:cTn>
                                        <p:tgtEl>
                                          <p:spTgt spid="3">
                                            <p:txEl>
                                              <p:pRg st="0" end="0"/>
                                            </p:txEl>
                                          </p:spTgt>
                                        </p:tgtEl>
                                        <p:attrNameLst>
                                          <p:attrName>style.visibility</p:attrName>
                                        </p:attrNameLst>
                                      </p:cBhvr>
                                      <p:to>
                                        <p:strVal val="hidden"/>
                                      </p:to>
                                    </p:set>
                                  </p:childTnLst>
                                </p:cTn>
                              </p:par>
                              <p:par>
                                <p:cTn id="10" presetID="45" presetClass="exit" presetSubtype="0" fill="hold" nodeType="withEffect">
                                  <p:stCondLst>
                                    <p:cond delay="0"/>
                                  </p:stCondLst>
                                  <p:childTnLst>
                                    <p:animEffect transition="out" filter="fade">
                                      <p:cBhvr>
                                        <p:cTn id="11" dur="2000"/>
                                        <p:tgtEl>
                                          <p:spTgt spid="3">
                                            <p:txEl>
                                              <p:pRg st="1" end="1"/>
                                            </p:txEl>
                                          </p:spTgt>
                                        </p:tgtEl>
                                      </p:cBhvr>
                                    </p:animEffect>
                                    <p:anim calcmode="lin" valueType="num">
                                      <p:cBhvr>
                                        <p:cTn id="12" dur="2000"/>
                                        <p:tgtEl>
                                          <p:spTgt spid="3">
                                            <p:txEl>
                                              <p:pRg st="1" end="1"/>
                                            </p:txEl>
                                          </p:spTgt>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13" dur="2000"/>
                                        <p:tgtEl>
                                          <p:spTgt spid="3">
                                            <p:txEl>
                                              <p:pRg st="1" end="1"/>
                                            </p:txEl>
                                          </p:spTgt>
                                        </p:tgtEl>
                                        <p:attrNameLst>
                                          <p:attrName>ppt_h</p:attrName>
                                        </p:attrNameLst>
                                      </p:cBhvr>
                                      <p:tavLst>
                                        <p:tav tm="0">
                                          <p:val>
                                            <p:strVal val="ppt_h"/>
                                          </p:val>
                                        </p:tav>
                                        <p:tav tm="100000">
                                          <p:val>
                                            <p:strVal val="ppt_h"/>
                                          </p:val>
                                        </p:tav>
                                      </p:tavLst>
                                    </p:anim>
                                    <p:set>
                                      <p:cBhvr>
                                        <p:cTn id="14" dur="1" fill="hold">
                                          <p:stCondLst>
                                            <p:cond delay="1999"/>
                                          </p:stCondLst>
                                        </p:cTn>
                                        <p:tgtEl>
                                          <p:spTgt spid="3">
                                            <p:txEl>
                                              <p:pRg st="1" end="1"/>
                                            </p:txEl>
                                          </p:spTgt>
                                        </p:tgtEl>
                                        <p:attrNameLst>
                                          <p:attrName>style.visibility</p:attrName>
                                        </p:attrNameLst>
                                      </p:cBhvr>
                                      <p:to>
                                        <p:strVal val="hidden"/>
                                      </p:to>
                                    </p:set>
                                  </p:childTnLst>
                                </p:cTn>
                              </p:par>
                              <p:par>
                                <p:cTn id="15" presetID="45" presetClass="exit" presetSubtype="0" fill="hold" nodeType="withEffect">
                                  <p:stCondLst>
                                    <p:cond delay="0"/>
                                  </p:stCondLst>
                                  <p:childTnLst>
                                    <p:animEffect transition="out" filter="fade">
                                      <p:cBhvr>
                                        <p:cTn id="16" dur="2000"/>
                                        <p:tgtEl>
                                          <p:spTgt spid="3">
                                            <p:txEl>
                                              <p:pRg st="2" end="2"/>
                                            </p:txEl>
                                          </p:spTgt>
                                        </p:tgtEl>
                                      </p:cBhvr>
                                    </p:animEffect>
                                    <p:anim calcmode="lin" valueType="num">
                                      <p:cBhvr>
                                        <p:cTn id="17" dur="2000"/>
                                        <p:tgtEl>
                                          <p:spTgt spid="3">
                                            <p:txEl>
                                              <p:pRg st="2" end="2"/>
                                            </p:txEl>
                                          </p:spTgt>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18" dur="2000"/>
                                        <p:tgtEl>
                                          <p:spTgt spid="3">
                                            <p:txEl>
                                              <p:pRg st="2" end="2"/>
                                            </p:txEl>
                                          </p:spTgt>
                                        </p:tgtEl>
                                        <p:attrNameLst>
                                          <p:attrName>ppt_h</p:attrName>
                                        </p:attrNameLst>
                                      </p:cBhvr>
                                      <p:tavLst>
                                        <p:tav tm="0">
                                          <p:val>
                                            <p:strVal val="ppt_h"/>
                                          </p:val>
                                        </p:tav>
                                        <p:tav tm="100000">
                                          <p:val>
                                            <p:strVal val="ppt_h"/>
                                          </p:val>
                                        </p:tav>
                                      </p:tavLst>
                                    </p:anim>
                                    <p:set>
                                      <p:cBhvr>
                                        <p:cTn id="19" dur="1" fill="hold">
                                          <p:stCondLst>
                                            <p:cond delay="1999"/>
                                          </p:stCondLst>
                                        </p:cTn>
                                        <p:tgtEl>
                                          <p:spTgt spid="3">
                                            <p:txEl>
                                              <p:pRg st="2" end="2"/>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B9694-BA95-4F60-95BD-87782E056F02}"/>
              </a:ext>
            </a:extLst>
          </p:cNvPr>
          <p:cNvSpPr>
            <a:spLocks noGrp="1"/>
          </p:cNvSpPr>
          <p:nvPr>
            <p:ph type="title"/>
          </p:nvPr>
        </p:nvSpPr>
        <p:spPr/>
        <p:txBody>
          <a:bodyPr>
            <a:normAutofit/>
          </a:bodyPr>
          <a:lstStyle/>
          <a:p>
            <a:pPr algn="ctr"/>
            <a:r>
              <a:rPr lang="en-US" dirty="0">
                <a:solidFill>
                  <a:srgbClr val="FF0000"/>
                </a:solidFill>
                <a:latin typeface="Times New Roman" panose="02020603050405020304" pitchFamily="18" charset="0"/>
                <a:cs typeface="Times New Roman" panose="02020603050405020304" pitchFamily="18" charset="0"/>
              </a:rPr>
              <a:t>Why do we need programming languages?</a:t>
            </a:r>
            <a:endParaRPr lang="en-IN"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D0A454A-051C-4A16-8C06-73CA5F1DFFEA}"/>
              </a:ext>
            </a:extLst>
          </p:cNvPr>
          <p:cNvSpPr>
            <a:spLocks noGrp="1"/>
          </p:cNvSpPr>
          <p:nvPr>
            <p:ph idx="1"/>
          </p:nvPr>
        </p:nvSpPr>
        <p:spPr>
          <a:xfrm>
            <a:off x="1097280" y="2052217"/>
            <a:ext cx="10058400" cy="3760891"/>
          </a:xfrm>
        </p:spPr>
        <p:txBody>
          <a:bodyPr>
            <a:noAutofit/>
          </a:bodyPr>
          <a:lstStyle/>
          <a:p>
            <a:pPr algn="just" fontAlgn="base">
              <a:lnSpc>
                <a:spcPct val="150000"/>
              </a:lnSpc>
              <a:buFont typeface="Wingdings" panose="05000000000000000000" pitchFamily="2" charset="2"/>
              <a:buChar char="Ø"/>
            </a:pPr>
            <a:r>
              <a:rPr lang="en-US" sz="1800" dirty="0">
                <a:solidFill>
                  <a:schemeClr val="tx1"/>
                </a:solidFill>
                <a:latin typeface="Times New Roman" panose="02020603050405020304" pitchFamily="18" charset="0"/>
                <a:cs typeface="Times New Roman" panose="02020603050405020304" pitchFamily="18" charset="0"/>
              </a:rPr>
              <a:t>Programming Language is important in our daily life to enhance and increase the power of computers, mobile solutions, and the internet. There are numerous examples you may come to know when you are going to learn a programming language. The actual power of the language is when the right programmer uses it with the right features to solve a problem or for any other specific purpose. Learning a programming language is exciting! </a:t>
            </a:r>
            <a:endParaRPr lang="en-IN" sz="1800" dirty="0">
              <a:solidFill>
                <a:schemeClr val="tx1"/>
              </a:solidFill>
              <a:latin typeface="Times New Roman" panose="02020603050405020304" pitchFamily="18" charset="0"/>
              <a:cs typeface="Times New Roman" panose="02020603050405020304" pitchFamily="18" charset="0"/>
            </a:endParaRPr>
          </a:p>
          <a:p>
            <a:pPr marL="0" indent="0" algn="just" fontAlgn="base">
              <a:lnSpc>
                <a:spcPct val="150000"/>
              </a:lnSpc>
              <a:buNone/>
            </a:pPr>
            <a:endParaRPr lang="en-US" sz="1700" i="0" dirty="0">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8258242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p15:prstTrans prst="curtains"/>
        <p:sndAc>
          <p:stSnd>
            <p:snd r:embed="rId2" name="click.wav"/>
          </p:stSnd>
        </p:sndAc>
      </p:transition>
    </mc:Choice>
    <mc:Fallback>
      <p:transition>
        <p:fade/>
        <p:sndAc>
          <p:stSnd>
            <p:snd r:embed="rId2" name="click.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xit" presetSubtype="0" fill="hold" nodeType="clickEffect">
                                  <p:stCondLst>
                                    <p:cond delay="0"/>
                                  </p:stCondLst>
                                  <p:childTnLst>
                                    <p:animEffect transition="out" filter="fade">
                                      <p:cBhvr>
                                        <p:cTn id="6" dur="2000"/>
                                        <p:tgtEl>
                                          <p:spTgt spid="3">
                                            <p:txEl>
                                              <p:pRg st="0" end="0"/>
                                            </p:txEl>
                                          </p:spTgt>
                                        </p:tgtEl>
                                      </p:cBhvr>
                                    </p:animEffect>
                                    <p:anim calcmode="lin" valueType="num">
                                      <p:cBhvr>
                                        <p:cTn id="7" dur="2000"/>
                                        <p:tgtEl>
                                          <p:spTgt spid="3">
                                            <p:txEl>
                                              <p:pRg st="0" end="0"/>
                                            </p:txEl>
                                          </p:spTgt>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8" dur="2000"/>
                                        <p:tgtEl>
                                          <p:spTgt spid="3">
                                            <p:txEl>
                                              <p:pRg st="0" end="0"/>
                                            </p:txEl>
                                          </p:spTgt>
                                        </p:tgtEl>
                                        <p:attrNameLst>
                                          <p:attrName>ppt_h</p:attrName>
                                        </p:attrNameLst>
                                      </p:cBhvr>
                                      <p:tavLst>
                                        <p:tav tm="0">
                                          <p:val>
                                            <p:strVal val="ppt_h"/>
                                          </p:val>
                                        </p:tav>
                                        <p:tav tm="100000">
                                          <p:val>
                                            <p:strVal val="ppt_h"/>
                                          </p:val>
                                        </p:tav>
                                      </p:tavLst>
                                    </p:anim>
                                    <p:set>
                                      <p:cBhvr>
                                        <p:cTn id="9" dur="1" fill="hold">
                                          <p:stCondLst>
                                            <p:cond delay="1999"/>
                                          </p:stCondLst>
                                        </p:cTn>
                                        <p:tgtEl>
                                          <p:spTgt spid="3">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7EF98-D1E0-4BD0-ACF8-104E43B180E7}"/>
              </a:ext>
            </a:extLst>
          </p:cNvPr>
          <p:cNvSpPr>
            <a:spLocks noGrp="1"/>
          </p:cNvSpPr>
          <p:nvPr>
            <p:ph type="title"/>
          </p:nvPr>
        </p:nvSpPr>
        <p:spPr>
          <a:xfrm>
            <a:off x="896590" y="901779"/>
            <a:ext cx="10119360" cy="2012714"/>
          </a:xfrm>
        </p:spPr>
        <p:txBody>
          <a:bodyPr>
            <a:normAutofit fontScale="90000"/>
          </a:bodyPr>
          <a:lstStyle/>
          <a:p>
            <a:pPr algn="ctr"/>
            <a:br>
              <a:rPr lang="en-US" sz="4800" b="0" i="0" u="none" strike="noStrike" dirty="0">
                <a:solidFill>
                  <a:srgbClr val="FF0000"/>
                </a:solidFill>
                <a:effectLst/>
                <a:latin typeface="Times New Roman" panose="02020603050405020304" pitchFamily="18" charset="0"/>
                <a:cs typeface="Times New Roman" panose="02020603050405020304" pitchFamily="18" charset="0"/>
              </a:rPr>
            </a:br>
            <a:r>
              <a:rPr lang="en-US" sz="5200" b="0" i="0" u="none" strike="noStrike" dirty="0">
                <a:solidFill>
                  <a:srgbClr val="FF0000"/>
                </a:solidFill>
                <a:effectLst/>
                <a:latin typeface="Times New Roman" panose="02020603050405020304" pitchFamily="18" charset="0"/>
                <a:cs typeface="Times New Roman" panose="02020603050405020304" pitchFamily="18" charset="0"/>
              </a:rPr>
              <a:t>Motivational Coding Quotes from </a:t>
            </a:r>
            <a:r>
              <a:rPr lang="en-US" sz="5200" dirty="0">
                <a:solidFill>
                  <a:srgbClr val="FF0000"/>
                </a:solidFill>
                <a:latin typeface="Times New Roman" panose="02020603050405020304" pitchFamily="18" charset="0"/>
                <a:cs typeface="Times New Roman" panose="02020603050405020304" pitchFamily="18" charset="0"/>
              </a:rPr>
              <a:t>Greatest Entrepreneurs in the World</a:t>
            </a:r>
            <a:br>
              <a:rPr lang="en-US" sz="4800" dirty="0">
                <a:solidFill>
                  <a:srgbClr val="FF0000"/>
                </a:solidFill>
                <a:latin typeface="Times New Roman" panose="02020603050405020304" pitchFamily="18" charset="0"/>
                <a:cs typeface="Times New Roman" panose="02020603050405020304" pitchFamily="18" charset="0"/>
              </a:rPr>
            </a:br>
            <a:br>
              <a:rPr lang="en-US" b="0" i="0" u="none" strike="noStrike" dirty="0">
                <a:solidFill>
                  <a:srgbClr val="FF0000"/>
                </a:solidFill>
                <a:effectLst/>
                <a:latin typeface="Verdana" panose="020B0604030504040204" pitchFamily="34" charset="0"/>
              </a:rPr>
            </a:br>
            <a:endParaRPr lang="en-IN" dirty="0">
              <a:solidFill>
                <a:srgbClr val="FF0000"/>
              </a:solidFill>
            </a:endParaRPr>
          </a:p>
        </p:txBody>
      </p:sp>
      <p:sp>
        <p:nvSpPr>
          <p:cNvPr id="4" name="Rectangle 1">
            <a:extLst>
              <a:ext uri="{FF2B5EF4-FFF2-40B4-BE49-F238E27FC236}">
                <a16:creationId xmlns:a16="http://schemas.microsoft.com/office/drawing/2014/main" id="{79AE1FB3-86F6-4D31-BF6F-A7C7212E3843}"/>
              </a:ext>
            </a:extLst>
          </p:cNvPr>
          <p:cNvSpPr>
            <a:spLocks noChangeArrowheads="1"/>
          </p:cNvSpPr>
          <p:nvPr/>
        </p:nvSpPr>
        <p:spPr bwMode="auto">
          <a:xfrm>
            <a:off x="1553592" y="3884822"/>
            <a:ext cx="65" cy="4154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0" i="0" u="none" strike="noStrike" cap="none" normalizeH="0" baseline="0" dirty="0">
              <a:ln>
                <a:noFill/>
              </a:ln>
              <a:solidFill>
                <a:srgbClr val="666666"/>
              </a:solidFill>
              <a:effectLst/>
              <a:latin typeface="Arial" panose="020B0604020202020204" pitchFamily="34"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030" name="Picture 6" descr="Bill Gates Coding Quotes - Daily Quotes">
            <a:extLst>
              <a:ext uri="{FF2B5EF4-FFF2-40B4-BE49-F238E27FC236}">
                <a16:creationId xmlns:a16="http://schemas.microsoft.com/office/drawing/2014/main" id="{F79E1BF7-875E-4031-AC56-575B577890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57709" y="1934053"/>
            <a:ext cx="6326819" cy="218291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15 Must Read Hard Work Quotes If You Want Motivation To Work Harder | Hard  work quotes, Tech quotes, Work quotes">
            <a:extLst>
              <a:ext uri="{FF2B5EF4-FFF2-40B4-BE49-F238E27FC236}">
                <a16:creationId xmlns:a16="http://schemas.microsoft.com/office/drawing/2014/main" id="{61F36B3B-CE06-445F-8580-679A8D0DED66}"/>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1176050" y="1934052"/>
            <a:ext cx="2800695" cy="4376977"/>
          </a:xfrm>
          <a:prstGeom prst="rect">
            <a:avLst/>
          </a:prstGeom>
          <a:noFill/>
          <a:extLst>
            <a:ext uri="{909E8E84-426E-40DD-AFC4-6F175D3DCCD1}">
              <a14:hiddenFill xmlns:a14="http://schemas.microsoft.com/office/drawing/2010/main">
                <a:solidFill>
                  <a:srgbClr val="FFFFFF"/>
                </a:solidFill>
              </a14:hiddenFill>
            </a:ext>
          </a:extLst>
        </p:spPr>
      </p:pic>
      <p:pic>
        <p:nvPicPr>
          <p:cNvPr id="10" name="Content Placeholder 4">
            <a:extLst>
              <a:ext uri="{FF2B5EF4-FFF2-40B4-BE49-F238E27FC236}">
                <a16:creationId xmlns:a16="http://schemas.microsoft.com/office/drawing/2014/main" id="{0A7FEB67-E679-4458-A802-0CB484376423}"/>
              </a:ext>
            </a:extLst>
          </p:cNvPr>
          <p:cNvPicPr>
            <a:picLocks noChangeAspect="1"/>
          </p:cNvPicPr>
          <p:nvPr/>
        </p:nvPicPr>
        <p:blipFill>
          <a:blip r:embed="rId5"/>
          <a:stretch>
            <a:fillRect/>
          </a:stretch>
        </p:blipFill>
        <p:spPr>
          <a:xfrm>
            <a:off x="4157709" y="4116966"/>
            <a:ext cx="6326818" cy="2194064"/>
          </a:xfrm>
          <a:prstGeom prst="rect">
            <a:avLst/>
          </a:prstGeom>
        </p:spPr>
      </p:pic>
    </p:spTree>
    <p:extLst>
      <p:ext uri="{BB962C8B-B14F-4D97-AF65-F5344CB8AC3E}">
        <p14:creationId xmlns:p14="http://schemas.microsoft.com/office/powerpoint/2010/main" val="143495739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p15:prstTrans prst="curtains"/>
        <p:sndAc>
          <p:stSnd>
            <p:snd r:embed="rId2" name="click.wav"/>
          </p:stSnd>
        </p:sndAc>
      </p:transition>
    </mc:Choice>
    <mc:Fallback>
      <p:transition>
        <p:fade/>
        <p:sndAc>
          <p:stSnd>
            <p:snd r:embed="rId2" name="click.wav"/>
          </p:stSnd>
        </p:sndAc>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8252B-AFEA-4D4F-ADDA-2AC12F2EF5EF}"/>
              </a:ext>
            </a:extLst>
          </p:cNvPr>
          <p:cNvSpPr>
            <a:spLocks noGrp="1"/>
          </p:cNvSpPr>
          <p:nvPr>
            <p:ph type="title"/>
          </p:nvPr>
        </p:nvSpPr>
        <p:spPr/>
        <p:txBody>
          <a:bodyPr>
            <a:normAutofit/>
          </a:bodyPr>
          <a:lstStyle/>
          <a:p>
            <a:pPr algn="ctr"/>
            <a:r>
              <a:rPr lang="en-US" b="0" i="0" u="none" strike="noStrike" dirty="0">
                <a:solidFill>
                  <a:srgbClr val="FF0000"/>
                </a:solidFill>
                <a:effectLst/>
                <a:latin typeface="Times New Roman" panose="02020603050405020304" pitchFamily="18" charset="0"/>
                <a:cs typeface="Times New Roman" panose="02020603050405020304" pitchFamily="18" charset="0"/>
              </a:rPr>
              <a:t>Motivational Coding Quotes from </a:t>
            </a:r>
            <a:r>
              <a:rPr lang="en-US" dirty="0">
                <a:solidFill>
                  <a:srgbClr val="FF0000"/>
                </a:solidFill>
                <a:latin typeface="Times New Roman" panose="02020603050405020304" pitchFamily="18" charset="0"/>
                <a:cs typeface="Times New Roman" panose="02020603050405020304" pitchFamily="18" charset="0"/>
              </a:rPr>
              <a:t>Greatest Entrepreneurs in the World</a:t>
            </a:r>
            <a:endParaRPr lang="en-IN" dirty="0"/>
          </a:p>
        </p:txBody>
      </p:sp>
      <p:pic>
        <p:nvPicPr>
          <p:cNvPr id="9" name="Picture 2" descr="Quotes about Coding (65 quotes)">
            <a:extLst>
              <a:ext uri="{FF2B5EF4-FFF2-40B4-BE49-F238E27FC236}">
                <a16:creationId xmlns:a16="http://schemas.microsoft.com/office/drawing/2014/main" id="{E94131D5-4275-4EB7-AA2C-71667F8907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7172" y="2047711"/>
            <a:ext cx="5150870" cy="361365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6217FA98-7016-46C8-9BDC-4CED66BCBD1F}"/>
              </a:ext>
            </a:extLst>
          </p:cNvPr>
          <p:cNvPicPr>
            <a:picLocks noChangeAspect="1"/>
          </p:cNvPicPr>
          <p:nvPr/>
        </p:nvPicPr>
        <p:blipFill>
          <a:blip r:embed="rId4"/>
          <a:stretch>
            <a:fillRect/>
          </a:stretch>
        </p:blipFill>
        <p:spPr>
          <a:xfrm>
            <a:off x="6619164" y="2047711"/>
            <a:ext cx="4536516" cy="3613653"/>
          </a:xfrm>
          <a:prstGeom prst="rect">
            <a:avLst/>
          </a:prstGeom>
        </p:spPr>
      </p:pic>
    </p:spTree>
    <p:extLst>
      <p:ext uri="{BB962C8B-B14F-4D97-AF65-F5344CB8AC3E}">
        <p14:creationId xmlns:p14="http://schemas.microsoft.com/office/powerpoint/2010/main" val="9970215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p15:prstTrans prst="curtains"/>
        <p:sndAc>
          <p:stSnd>
            <p:snd r:embed="rId2" name="click.wav"/>
          </p:stSnd>
        </p:sndAc>
      </p:transition>
    </mc:Choice>
    <mc:Fallback>
      <p:transition>
        <p:fade/>
        <p:sndAc>
          <p:stSnd>
            <p:snd r:embed="rId2" name="click.wav"/>
          </p:stSnd>
        </p:sndAc>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8A672-D254-482E-8250-8DA8B0629F05}"/>
              </a:ext>
            </a:extLst>
          </p:cNvPr>
          <p:cNvSpPr>
            <a:spLocks noGrp="1"/>
          </p:cNvSpPr>
          <p:nvPr>
            <p:ph type="title"/>
          </p:nvPr>
        </p:nvSpPr>
        <p:spPr/>
        <p:txBody>
          <a:bodyPr/>
          <a:lstStyle/>
          <a:p>
            <a:pPr algn="ctr"/>
            <a:r>
              <a:rPr lang="en-US" dirty="0">
                <a:solidFill>
                  <a:srgbClr val="FF0000"/>
                </a:solidFill>
                <a:latin typeface="Times New Roman" panose="02020603050405020304" pitchFamily="18" charset="0"/>
                <a:cs typeface="Times New Roman" panose="02020603050405020304" pitchFamily="18" charset="0"/>
              </a:rPr>
              <a:t>Facts About PROGRAMMING</a:t>
            </a:r>
            <a:endParaRPr lang="en-IN"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87F66DC-38C8-4C52-9EA6-5A332927A56A}"/>
              </a:ext>
            </a:extLst>
          </p:cNvPr>
          <p:cNvSpPr>
            <a:spLocks noGrp="1"/>
          </p:cNvSpPr>
          <p:nvPr>
            <p:ph idx="1"/>
          </p:nvPr>
        </p:nvSpPr>
        <p:spPr/>
        <p:txBody>
          <a:bodyPr>
            <a:noAutofit/>
          </a:bodyPr>
          <a:lstStyle/>
          <a:p>
            <a:pPr>
              <a:lnSpc>
                <a:spcPct val="100000"/>
              </a:lnSpc>
              <a:buFont typeface="Courier New" panose="02070309020205020404" pitchFamily="49" charset="0"/>
              <a:buChar char="o"/>
            </a:pPr>
            <a:r>
              <a:rPr lang="en-US" sz="1700" dirty="0">
                <a:latin typeface="Times New Roman" panose="02020603050405020304" pitchFamily="18" charset="0"/>
                <a:cs typeface="Times New Roman" panose="02020603050405020304" pitchFamily="18" charset="0"/>
              </a:rPr>
              <a:t> The first programmer in the world was a woman. </a:t>
            </a:r>
          </a:p>
          <a:p>
            <a:pPr marL="0" indent="0">
              <a:lnSpc>
                <a:spcPct val="100000"/>
              </a:lnSpc>
              <a:buNone/>
            </a:pPr>
            <a:r>
              <a:rPr lang="en-US" sz="1700" dirty="0">
                <a:latin typeface="Times New Roman" panose="02020603050405020304" pitchFamily="18" charset="0"/>
                <a:cs typeface="Times New Roman" panose="02020603050405020304" pitchFamily="18" charset="0"/>
              </a:rPr>
              <a:t>Her name was a Ada Lovelace.</a:t>
            </a:r>
          </a:p>
          <a:p>
            <a:pPr>
              <a:lnSpc>
                <a:spcPct val="100000"/>
              </a:lnSpc>
              <a:buFont typeface="Courier New" panose="02070309020205020404" pitchFamily="49" charset="0"/>
              <a:buChar char="o"/>
            </a:pPr>
            <a:r>
              <a:rPr lang="en-US" sz="1700" dirty="0">
                <a:latin typeface="Times New Roman" panose="02020603050405020304" pitchFamily="18" charset="0"/>
                <a:cs typeface="Times New Roman" panose="02020603050405020304" pitchFamily="18" charset="0"/>
              </a:rPr>
              <a:t>The first computer game was created in 1961.</a:t>
            </a:r>
          </a:p>
          <a:p>
            <a:pPr>
              <a:lnSpc>
                <a:spcPct val="100000"/>
              </a:lnSpc>
              <a:buFont typeface="Courier New" panose="02070309020205020404" pitchFamily="49" charset="0"/>
              <a:buChar char="o"/>
            </a:pPr>
            <a:r>
              <a:rPr lang="en-US" sz="1700" dirty="0">
                <a:latin typeface="Times New Roman" panose="02020603050405020304" pitchFamily="18" charset="0"/>
                <a:cs typeface="Times New Roman" panose="02020603050405020304" pitchFamily="18" charset="0"/>
              </a:rPr>
              <a:t>Nowadays, there are over 700 programming </a:t>
            </a:r>
          </a:p>
          <a:p>
            <a:pPr marL="0" indent="0">
              <a:lnSpc>
                <a:spcPct val="100000"/>
              </a:lnSpc>
              <a:buNone/>
            </a:pPr>
            <a:r>
              <a:rPr lang="en-US" sz="1700" dirty="0">
                <a:latin typeface="Times New Roman" panose="02020603050405020304" pitchFamily="18" charset="0"/>
                <a:cs typeface="Times New Roman" panose="02020603050405020304" pitchFamily="18" charset="0"/>
              </a:rPr>
              <a:t>languages in the world!</a:t>
            </a:r>
          </a:p>
          <a:p>
            <a:pPr>
              <a:lnSpc>
                <a:spcPct val="100000"/>
              </a:lnSpc>
              <a:buFont typeface="Courier New" panose="02070309020205020404" pitchFamily="49" charset="0"/>
              <a:buChar char="o"/>
            </a:pPr>
            <a:r>
              <a:rPr lang="en-US" sz="1700" dirty="0">
                <a:latin typeface="Times New Roman" panose="02020603050405020304" pitchFamily="18" charset="0"/>
                <a:cs typeface="Times New Roman" panose="02020603050405020304" pitchFamily="18" charset="0"/>
              </a:rPr>
              <a:t>In the future knowing how to code will be necessary</a:t>
            </a:r>
          </a:p>
          <a:p>
            <a:pPr marL="0" indent="0">
              <a:lnSpc>
                <a:spcPct val="100000"/>
              </a:lnSpc>
              <a:buNone/>
            </a:pPr>
            <a:r>
              <a:rPr lang="en-US" sz="1700" dirty="0">
                <a:latin typeface="Times New Roman" panose="02020603050405020304" pitchFamily="18" charset="0"/>
                <a:cs typeface="Times New Roman" panose="02020603050405020304" pitchFamily="18" charset="0"/>
              </a:rPr>
              <a:t> as knowing how to write is today.</a:t>
            </a:r>
          </a:p>
          <a:p>
            <a:pPr>
              <a:lnSpc>
                <a:spcPct val="100000"/>
              </a:lnSpc>
              <a:buFont typeface="Courier New" panose="02070309020205020404" pitchFamily="49" charset="0"/>
              <a:buChar char="o"/>
            </a:pPr>
            <a:r>
              <a:rPr lang="en-US" sz="1700" dirty="0">
                <a:latin typeface="Times New Roman" panose="02020603050405020304" pitchFamily="18" charset="0"/>
                <a:cs typeface="Times New Roman" panose="02020603050405020304" pitchFamily="18" charset="0"/>
              </a:rPr>
              <a:t>Learning coding has stunning cognitive-related benefits,</a:t>
            </a:r>
          </a:p>
          <a:p>
            <a:pPr marL="0" indent="0">
              <a:lnSpc>
                <a:spcPct val="100000"/>
              </a:lnSpc>
              <a:buNone/>
            </a:pPr>
            <a:r>
              <a:rPr lang="en-US" sz="1700" dirty="0">
                <a:latin typeface="Times New Roman" panose="02020603050405020304" pitchFamily="18" charset="0"/>
                <a:cs typeface="Times New Roman" panose="02020603050405020304" pitchFamily="18" charset="0"/>
              </a:rPr>
              <a:t> such as problem solving, computational thinking  and</a:t>
            </a:r>
          </a:p>
          <a:p>
            <a:pPr marL="0" indent="0">
              <a:lnSpc>
                <a:spcPct val="100000"/>
              </a:lnSpc>
              <a:buNone/>
            </a:pPr>
            <a:r>
              <a:rPr lang="en-US" sz="1700" dirty="0">
                <a:latin typeface="Times New Roman" panose="02020603050405020304" pitchFamily="18" charset="0"/>
                <a:cs typeface="Times New Roman" panose="02020603050405020304" pitchFamily="18" charset="0"/>
              </a:rPr>
              <a:t> creative thinking</a:t>
            </a:r>
          </a:p>
          <a:p>
            <a:pPr marL="0" indent="0">
              <a:lnSpc>
                <a:spcPct val="100000"/>
              </a:lnSpc>
              <a:buNone/>
            </a:pPr>
            <a:endParaRPr lang="en-US" sz="1700" dirty="0">
              <a:latin typeface="Times New Roman" panose="02020603050405020304" pitchFamily="18" charset="0"/>
              <a:cs typeface="Times New Roman" panose="02020603050405020304" pitchFamily="18" charset="0"/>
            </a:endParaRPr>
          </a:p>
          <a:p>
            <a:pPr>
              <a:lnSpc>
                <a:spcPct val="100000"/>
              </a:lnSpc>
              <a:buFont typeface="Courier New" panose="02070309020205020404" pitchFamily="49" charset="0"/>
              <a:buChar char="o"/>
            </a:pPr>
            <a:endParaRPr lang="en-IN" sz="17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EE7D926-D9E1-4109-8B75-C906FDCF774F}"/>
              </a:ext>
            </a:extLst>
          </p:cNvPr>
          <p:cNvPicPr>
            <a:picLocks noChangeAspect="1"/>
          </p:cNvPicPr>
          <p:nvPr/>
        </p:nvPicPr>
        <p:blipFill>
          <a:blip r:embed="rId3"/>
          <a:stretch>
            <a:fillRect/>
          </a:stretch>
        </p:blipFill>
        <p:spPr>
          <a:xfrm>
            <a:off x="6504418" y="2013794"/>
            <a:ext cx="4503893" cy="4291945"/>
          </a:xfrm>
          <a:prstGeom prst="rect">
            <a:avLst/>
          </a:prstGeom>
        </p:spPr>
      </p:pic>
    </p:spTree>
    <p:extLst>
      <p:ext uri="{BB962C8B-B14F-4D97-AF65-F5344CB8AC3E}">
        <p14:creationId xmlns:p14="http://schemas.microsoft.com/office/powerpoint/2010/main" val="241208141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p15:prstTrans prst="curtains"/>
        <p:sndAc>
          <p:stSnd>
            <p:snd r:embed="rId2" name="click.wav"/>
          </p:stSnd>
        </p:sndAc>
      </p:transition>
    </mc:Choice>
    <mc:Fallback>
      <p:transition>
        <p:fade/>
        <p:sndAc>
          <p:stSnd>
            <p:snd r:embed="rId2" name="click.wav"/>
          </p:stSnd>
        </p:sndAc>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98584-A58B-4AA2-AF3E-A361C3F4D8EF}"/>
              </a:ext>
            </a:extLst>
          </p:cNvPr>
          <p:cNvSpPr>
            <a:spLocks noGrp="1"/>
          </p:cNvSpPr>
          <p:nvPr>
            <p:ph type="title"/>
          </p:nvPr>
        </p:nvSpPr>
        <p:spPr/>
        <p:txBody>
          <a:bodyPr>
            <a:normAutofit/>
          </a:bodyPr>
          <a:lstStyle/>
          <a:p>
            <a:pPr algn="ctr"/>
            <a:r>
              <a:rPr lang="en-IN" i="0" u="none" strike="noStrike" cap="all" dirty="0">
                <a:solidFill>
                  <a:srgbClr val="FF0000"/>
                </a:solidFill>
                <a:effectLst/>
                <a:latin typeface="Times New Roman" panose="02020603050405020304" pitchFamily="18" charset="0"/>
                <a:cs typeface="Times New Roman" panose="02020603050405020304" pitchFamily="18" charset="0"/>
              </a:rPr>
              <a:t>LIST OF DIFFERENT PROGRAMMING LANGUAGES</a:t>
            </a:r>
            <a:endParaRPr lang="en-IN"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95F39F9-A6FA-478C-82DC-AD7D6908D33E}"/>
              </a:ext>
            </a:extLst>
          </p:cNvPr>
          <p:cNvSpPr>
            <a:spLocks noGrp="1"/>
          </p:cNvSpPr>
          <p:nvPr>
            <p:ph idx="1"/>
          </p:nvPr>
        </p:nvSpPr>
        <p:spPr>
          <a:xfrm>
            <a:off x="221095" y="1934254"/>
            <a:ext cx="8075129" cy="4328110"/>
          </a:xfrm>
        </p:spPr>
        <p:txBody>
          <a:bodyPr>
            <a:normAutofit fontScale="77500" lnSpcReduction="20000"/>
          </a:bodyPr>
          <a:lstStyle/>
          <a:p>
            <a:pPr marL="0" indent="0" fontAlgn="base">
              <a:buNone/>
            </a:pPr>
            <a:r>
              <a:rPr lang="en-US" sz="2300" b="1" dirty="0">
                <a:solidFill>
                  <a:srgbClr val="333333"/>
                </a:solidFill>
                <a:latin typeface="Open Sans" panose="020B0604020202020204" pitchFamily="34" charset="0"/>
              </a:rPr>
              <a:t>    List of 20 programming languages</a:t>
            </a:r>
            <a:r>
              <a:rPr lang="en-US" b="1" dirty="0">
                <a:solidFill>
                  <a:srgbClr val="333333"/>
                </a:solidFill>
                <a:latin typeface="Open Sans" panose="020B0604020202020204" pitchFamily="34" charset="0"/>
              </a:rPr>
              <a:t>:</a:t>
            </a:r>
          </a:p>
          <a:p>
            <a:pPr marL="0" indent="0" fontAlgn="base">
              <a:buNone/>
            </a:pPr>
            <a:r>
              <a:rPr lang="en-US" dirty="0">
                <a:solidFill>
                  <a:srgbClr val="333333"/>
                </a:solidFill>
                <a:latin typeface="Open Sans" panose="020B0604020202020204" pitchFamily="34" charset="0"/>
              </a:rPr>
              <a:t>1.C                                                                                                               </a:t>
            </a:r>
          </a:p>
          <a:p>
            <a:pPr marL="0" indent="0" fontAlgn="base">
              <a:buNone/>
            </a:pPr>
            <a:r>
              <a:rPr lang="en-US" dirty="0">
                <a:solidFill>
                  <a:srgbClr val="333333"/>
                </a:solidFill>
                <a:latin typeface="Open Sans" panose="020B0604020202020204" pitchFamily="34" charset="0"/>
              </a:rPr>
              <a:t>2.C++</a:t>
            </a:r>
          </a:p>
          <a:p>
            <a:pPr marL="0" indent="0" fontAlgn="base">
              <a:buNone/>
            </a:pPr>
            <a:r>
              <a:rPr lang="en-US" dirty="0">
                <a:solidFill>
                  <a:srgbClr val="333333"/>
                </a:solidFill>
                <a:latin typeface="Open Sans" panose="020B0604020202020204" pitchFamily="34" charset="0"/>
              </a:rPr>
              <a:t>3.Java</a:t>
            </a:r>
          </a:p>
          <a:p>
            <a:pPr marL="0" indent="0" fontAlgn="base">
              <a:buNone/>
            </a:pPr>
            <a:r>
              <a:rPr lang="en-US" dirty="0">
                <a:solidFill>
                  <a:srgbClr val="333333"/>
                </a:solidFill>
                <a:latin typeface="Open Sans" panose="020B0604020202020204" pitchFamily="34" charset="0"/>
              </a:rPr>
              <a:t>4.Visual basic .NET</a:t>
            </a:r>
          </a:p>
          <a:p>
            <a:pPr marL="0" indent="0" fontAlgn="base">
              <a:buNone/>
            </a:pPr>
            <a:r>
              <a:rPr lang="en-US" dirty="0">
                <a:solidFill>
                  <a:srgbClr val="333333"/>
                </a:solidFill>
                <a:latin typeface="Open Sans" panose="020B0604020202020204" pitchFamily="34" charset="0"/>
              </a:rPr>
              <a:t>5.C#</a:t>
            </a:r>
          </a:p>
          <a:p>
            <a:pPr marL="0" indent="0" fontAlgn="base">
              <a:buNone/>
            </a:pPr>
            <a:r>
              <a:rPr lang="en-US" dirty="0">
                <a:solidFill>
                  <a:srgbClr val="333333"/>
                </a:solidFill>
                <a:latin typeface="Open Sans" panose="020B0604020202020204" pitchFamily="34" charset="0"/>
              </a:rPr>
              <a:t>6.PHP</a:t>
            </a:r>
          </a:p>
          <a:p>
            <a:pPr marL="0" indent="0" fontAlgn="base">
              <a:buNone/>
            </a:pPr>
            <a:r>
              <a:rPr lang="en-US" dirty="0">
                <a:solidFill>
                  <a:srgbClr val="333333"/>
                </a:solidFill>
                <a:latin typeface="Open Sans" panose="020B0604020202020204" pitchFamily="34" charset="0"/>
              </a:rPr>
              <a:t>7.Javascript</a:t>
            </a:r>
          </a:p>
          <a:p>
            <a:pPr marL="0" indent="0" fontAlgn="base">
              <a:buNone/>
            </a:pPr>
            <a:r>
              <a:rPr lang="en-US" dirty="0">
                <a:solidFill>
                  <a:srgbClr val="333333"/>
                </a:solidFill>
                <a:latin typeface="Open Sans" panose="020B0604020202020204" pitchFamily="34" charset="0"/>
              </a:rPr>
              <a:t>8.SQL</a:t>
            </a:r>
          </a:p>
          <a:p>
            <a:pPr marL="0" indent="0" fontAlgn="base">
              <a:buNone/>
            </a:pPr>
            <a:r>
              <a:rPr lang="en-US" dirty="0">
                <a:solidFill>
                  <a:srgbClr val="333333"/>
                </a:solidFill>
                <a:latin typeface="Open Sans" panose="020B0604020202020204" pitchFamily="34" charset="0"/>
              </a:rPr>
              <a:t>9.Python</a:t>
            </a:r>
          </a:p>
          <a:p>
            <a:pPr marL="0" indent="0" fontAlgn="base">
              <a:buNone/>
            </a:pPr>
            <a:r>
              <a:rPr lang="en-US" dirty="0">
                <a:solidFill>
                  <a:srgbClr val="333333"/>
                </a:solidFill>
                <a:latin typeface="Open Sans" panose="020B0604020202020204" pitchFamily="34" charset="0"/>
              </a:rPr>
              <a:t>10.Objective – C</a:t>
            </a:r>
          </a:p>
          <a:p>
            <a:pPr marL="457200" indent="-457200" algn="l" fontAlgn="base">
              <a:buAutoNum type="arabicPeriod"/>
            </a:pPr>
            <a:endParaRPr lang="en-US" b="0" i="0" dirty="0">
              <a:solidFill>
                <a:srgbClr val="333333"/>
              </a:solidFill>
              <a:effectLst/>
              <a:latin typeface="Open Sans" panose="020B0604020202020204" pitchFamily="34" charset="0"/>
            </a:endParaRPr>
          </a:p>
          <a:p>
            <a:pPr marL="0" indent="0">
              <a:buNone/>
            </a:pPr>
            <a:endParaRPr lang="en-IN" dirty="0"/>
          </a:p>
        </p:txBody>
      </p:sp>
      <p:sp>
        <p:nvSpPr>
          <p:cNvPr id="4" name="TextBox 3">
            <a:extLst>
              <a:ext uri="{FF2B5EF4-FFF2-40B4-BE49-F238E27FC236}">
                <a16:creationId xmlns:a16="http://schemas.microsoft.com/office/drawing/2014/main" id="{21948F18-3649-4608-A733-2C01FBCACAE6}"/>
              </a:ext>
            </a:extLst>
          </p:cNvPr>
          <p:cNvSpPr txBox="1"/>
          <p:nvPr/>
        </p:nvSpPr>
        <p:spPr>
          <a:xfrm>
            <a:off x="3338004" y="2108201"/>
            <a:ext cx="3240349" cy="1073114"/>
          </a:xfrm>
          <a:prstGeom prst="rect">
            <a:avLst/>
          </a:prstGeom>
          <a:noFill/>
        </p:spPr>
        <p:txBody>
          <a:bodyPr wrap="square" rtlCol="0">
            <a:spAutoFit/>
          </a:bodyPr>
          <a:lstStyle/>
          <a:p>
            <a:pPr fontAlgn="base">
              <a:lnSpc>
                <a:spcPct val="90000"/>
              </a:lnSpc>
              <a:spcBef>
                <a:spcPts val="1200"/>
              </a:spcBef>
              <a:spcAft>
                <a:spcPts val="200"/>
              </a:spcAft>
              <a:buClr>
                <a:schemeClr val="accent1"/>
              </a:buClr>
              <a:buSzPct val="100000"/>
            </a:pPr>
            <a:endParaRPr lang="en-US" dirty="0">
              <a:solidFill>
                <a:srgbClr val="333333"/>
              </a:solidFill>
              <a:latin typeface="Open Sans" panose="020B0604020202020204" pitchFamily="34" charset="0"/>
            </a:endParaRPr>
          </a:p>
          <a:p>
            <a:pPr fontAlgn="base">
              <a:lnSpc>
                <a:spcPct val="90000"/>
              </a:lnSpc>
              <a:spcBef>
                <a:spcPts val="1200"/>
              </a:spcBef>
              <a:spcAft>
                <a:spcPts val="200"/>
              </a:spcAft>
              <a:buClr>
                <a:schemeClr val="accent1"/>
              </a:buClr>
              <a:buSzPct val="100000"/>
            </a:pPr>
            <a:endParaRPr lang="en-US" dirty="0">
              <a:solidFill>
                <a:srgbClr val="333333"/>
              </a:solidFill>
              <a:latin typeface="Open Sans" panose="020B0604020202020204" pitchFamily="34" charset="0"/>
            </a:endParaRPr>
          </a:p>
          <a:p>
            <a:endParaRPr lang="en-IN" dirty="0"/>
          </a:p>
        </p:txBody>
      </p:sp>
      <p:sp>
        <p:nvSpPr>
          <p:cNvPr id="10" name="TextBox 9">
            <a:extLst>
              <a:ext uri="{FF2B5EF4-FFF2-40B4-BE49-F238E27FC236}">
                <a16:creationId xmlns:a16="http://schemas.microsoft.com/office/drawing/2014/main" id="{C0C0BDB6-B9A2-49E1-A5CC-F7F57A8B4F36}"/>
              </a:ext>
            </a:extLst>
          </p:cNvPr>
          <p:cNvSpPr txBox="1"/>
          <p:nvPr/>
        </p:nvSpPr>
        <p:spPr>
          <a:xfrm>
            <a:off x="2644841" y="2309924"/>
            <a:ext cx="3817398" cy="4503797"/>
          </a:xfrm>
          <a:prstGeom prst="rect">
            <a:avLst/>
          </a:prstGeom>
          <a:noFill/>
        </p:spPr>
        <p:txBody>
          <a:bodyPr wrap="square" rtlCol="0">
            <a:spAutoFit/>
          </a:bodyPr>
          <a:lstStyle/>
          <a:p>
            <a:pPr fontAlgn="base">
              <a:lnSpc>
                <a:spcPct val="90000"/>
              </a:lnSpc>
              <a:spcBef>
                <a:spcPts val="1200"/>
              </a:spcBef>
              <a:spcAft>
                <a:spcPts val="200"/>
              </a:spcAft>
              <a:buClr>
                <a:schemeClr val="accent1"/>
              </a:buClr>
              <a:buSzPct val="100000"/>
            </a:pPr>
            <a:r>
              <a:rPr lang="en-US" sz="1600" dirty="0">
                <a:solidFill>
                  <a:srgbClr val="333333"/>
                </a:solidFill>
                <a:latin typeface="Open Sans" panose="020B0604020202020204" pitchFamily="34" charset="0"/>
              </a:rPr>
              <a:t>11.Delphi/object pascal</a:t>
            </a:r>
          </a:p>
          <a:p>
            <a:pPr fontAlgn="base">
              <a:lnSpc>
                <a:spcPct val="90000"/>
              </a:lnSpc>
              <a:spcBef>
                <a:spcPts val="1200"/>
              </a:spcBef>
              <a:spcAft>
                <a:spcPts val="200"/>
              </a:spcAft>
              <a:buClr>
                <a:schemeClr val="accent1"/>
              </a:buClr>
              <a:buSzPct val="100000"/>
            </a:pPr>
            <a:r>
              <a:rPr lang="en-US" sz="1600" dirty="0">
                <a:solidFill>
                  <a:srgbClr val="333333"/>
                </a:solidFill>
                <a:latin typeface="Open Sans" panose="020B0604020202020204" pitchFamily="34" charset="0"/>
              </a:rPr>
              <a:t>12.Ruby</a:t>
            </a:r>
          </a:p>
          <a:p>
            <a:pPr fontAlgn="base">
              <a:lnSpc>
                <a:spcPct val="90000"/>
              </a:lnSpc>
              <a:spcBef>
                <a:spcPts val="1200"/>
              </a:spcBef>
              <a:spcAft>
                <a:spcPts val="200"/>
              </a:spcAft>
              <a:buClr>
                <a:schemeClr val="accent1"/>
              </a:buClr>
              <a:buSzPct val="100000"/>
            </a:pPr>
            <a:r>
              <a:rPr lang="en-US" sz="1600" dirty="0">
                <a:solidFill>
                  <a:srgbClr val="333333"/>
                </a:solidFill>
                <a:latin typeface="Open Sans" panose="020B0604020202020204" pitchFamily="34" charset="0"/>
              </a:rPr>
              <a:t>13.Matlab</a:t>
            </a:r>
          </a:p>
          <a:p>
            <a:pPr fontAlgn="base">
              <a:lnSpc>
                <a:spcPct val="90000"/>
              </a:lnSpc>
              <a:spcBef>
                <a:spcPts val="1200"/>
              </a:spcBef>
              <a:spcAft>
                <a:spcPts val="200"/>
              </a:spcAft>
              <a:buClr>
                <a:schemeClr val="accent1"/>
              </a:buClr>
              <a:buSzPct val="100000"/>
            </a:pPr>
            <a:r>
              <a:rPr lang="en-US" sz="1600" dirty="0">
                <a:solidFill>
                  <a:srgbClr val="333333"/>
                </a:solidFill>
                <a:latin typeface="Open Sans" panose="020B0604020202020204" pitchFamily="34" charset="0"/>
              </a:rPr>
              <a:t>14.Assembly language</a:t>
            </a:r>
          </a:p>
          <a:p>
            <a:pPr fontAlgn="base">
              <a:lnSpc>
                <a:spcPct val="90000"/>
              </a:lnSpc>
              <a:spcBef>
                <a:spcPts val="1200"/>
              </a:spcBef>
              <a:spcAft>
                <a:spcPts val="200"/>
              </a:spcAft>
              <a:buClr>
                <a:schemeClr val="accent1"/>
              </a:buClr>
              <a:buSzPct val="100000"/>
            </a:pPr>
            <a:r>
              <a:rPr lang="en-US" sz="1600" dirty="0">
                <a:solidFill>
                  <a:srgbClr val="333333"/>
                </a:solidFill>
                <a:latin typeface="Open Sans" panose="020B0604020202020204" pitchFamily="34" charset="0"/>
              </a:rPr>
              <a:t>15.Swift</a:t>
            </a:r>
          </a:p>
          <a:p>
            <a:pPr fontAlgn="base">
              <a:lnSpc>
                <a:spcPct val="90000"/>
              </a:lnSpc>
              <a:spcBef>
                <a:spcPts val="1200"/>
              </a:spcBef>
              <a:spcAft>
                <a:spcPts val="200"/>
              </a:spcAft>
              <a:buClr>
                <a:schemeClr val="accent1"/>
              </a:buClr>
              <a:buSzPct val="100000"/>
            </a:pPr>
            <a:r>
              <a:rPr lang="en-US" sz="1600" dirty="0">
                <a:solidFill>
                  <a:srgbClr val="333333"/>
                </a:solidFill>
                <a:latin typeface="Open Sans" panose="020B0604020202020204" pitchFamily="34" charset="0"/>
              </a:rPr>
              <a:t>16.Go</a:t>
            </a:r>
          </a:p>
          <a:p>
            <a:pPr fontAlgn="base">
              <a:lnSpc>
                <a:spcPct val="90000"/>
              </a:lnSpc>
              <a:spcBef>
                <a:spcPts val="1200"/>
              </a:spcBef>
              <a:spcAft>
                <a:spcPts val="200"/>
              </a:spcAft>
              <a:buClr>
                <a:schemeClr val="accent1"/>
              </a:buClr>
              <a:buSzPct val="100000"/>
            </a:pPr>
            <a:r>
              <a:rPr lang="en-US" sz="1600" dirty="0">
                <a:solidFill>
                  <a:srgbClr val="333333"/>
                </a:solidFill>
                <a:latin typeface="Open Sans" panose="020B0604020202020204" pitchFamily="34" charset="0"/>
              </a:rPr>
              <a:t>17.Perl</a:t>
            </a:r>
          </a:p>
          <a:p>
            <a:pPr fontAlgn="base">
              <a:lnSpc>
                <a:spcPct val="90000"/>
              </a:lnSpc>
              <a:spcBef>
                <a:spcPts val="1200"/>
              </a:spcBef>
              <a:spcAft>
                <a:spcPts val="200"/>
              </a:spcAft>
              <a:buClr>
                <a:schemeClr val="accent1"/>
              </a:buClr>
              <a:buSzPct val="100000"/>
            </a:pPr>
            <a:r>
              <a:rPr lang="en-US" sz="1600" dirty="0">
                <a:solidFill>
                  <a:srgbClr val="333333"/>
                </a:solidFill>
                <a:latin typeface="Open Sans" panose="020B0604020202020204" pitchFamily="34" charset="0"/>
              </a:rPr>
              <a:t>18.R</a:t>
            </a:r>
          </a:p>
          <a:p>
            <a:pPr fontAlgn="base">
              <a:lnSpc>
                <a:spcPct val="90000"/>
              </a:lnSpc>
              <a:spcBef>
                <a:spcPts val="1200"/>
              </a:spcBef>
              <a:spcAft>
                <a:spcPts val="200"/>
              </a:spcAft>
              <a:buClr>
                <a:schemeClr val="accent1"/>
              </a:buClr>
              <a:buSzPct val="100000"/>
            </a:pPr>
            <a:r>
              <a:rPr lang="en-US" sz="1600" dirty="0">
                <a:solidFill>
                  <a:srgbClr val="333333"/>
                </a:solidFill>
                <a:latin typeface="Open Sans" panose="020B0604020202020204" pitchFamily="34" charset="0"/>
              </a:rPr>
              <a:t>19.PL/SQL</a:t>
            </a:r>
          </a:p>
          <a:p>
            <a:pPr fontAlgn="base">
              <a:lnSpc>
                <a:spcPct val="90000"/>
              </a:lnSpc>
              <a:spcBef>
                <a:spcPts val="1200"/>
              </a:spcBef>
              <a:spcAft>
                <a:spcPts val="200"/>
              </a:spcAft>
              <a:buClr>
                <a:schemeClr val="accent1"/>
              </a:buClr>
              <a:buSzPct val="100000"/>
            </a:pPr>
            <a:r>
              <a:rPr lang="en-US" sz="1600" dirty="0">
                <a:solidFill>
                  <a:srgbClr val="333333"/>
                </a:solidFill>
                <a:latin typeface="Open Sans" panose="020B0604020202020204" pitchFamily="34" charset="0"/>
              </a:rPr>
              <a:t>20.COBOL</a:t>
            </a:r>
          </a:p>
          <a:p>
            <a:endParaRPr lang="en-IN" dirty="0"/>
          </a:p>
          <a:p>
            <a:endParaRPr lang="en-IN"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58178" y="1988457"/>
            <a:ext cx="7233821" cy="434158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2395005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p15:prstTrans prst="curtains"/>
        <p:sndAc>
          <p:stSnd>
            <p:snd r:embed="rId2" name="click.wav"/>
          </p:stSnd>
        </p:sndAc>
      </p:transition>
    </mc:Choice>
    <mc:Fallback>
      <p:transition>
        <p:fade/>
        <p:sndAc>
          <p:stSnd>
            <p:snd r:embed="rId2" name="click.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Effect transition="in" filter="fade">
                                      <p:cBhvr>
                                        <p:cTn id="9" dur="1000"/>
                                        <p:tgtEl>
                                          <p:spTgt spid="2"/>
                                        </p:tgtEl>
                                      </p:cBhvr>
                                    </p:animEffect>
                                  </p:childTnLst>
                                </p:cTn>
                              </p:par>
                            </p:childTnLst>
                          </p:cTn>
                        </p:par>
                        <p:par>
                          <p:cTn id="10" fill="hold">
                            <p:stCondLst>
                              <p:cond delay="1000"/>
                            </p:stCondLst>
                            <p:childTnLst>
                              <p:par>
                                <p:cTn id="11" presetID="47" presetClass="entr" presetSubtype="0" fill="hold"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22" presetClass="entr" presetSubtype="1" fill="hold" nodeType="after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wipe(up)">
                                      <p:cBhvr>
                                        <p:cTn id="19" dur="500"/>
                                        <p:tgtEl>
                                          <p:spTgt spid="3">
                                            <p:txEl>
                                              <p:pRg st="1" end="1"/>
                                            </p:txEl>
                                          </p:spTgt>
                                        </p:tgtEl>
                                      </p:cBhvr>
                                    </p:animEffect>
                                  </p:childTnLst>
                                </p:cTn>
                              </p:par>
                            </p:childTnLst>
                          </p:cTn>
                        </p:par>
                        <p:par>
                          <p:cTn id="20" fill="hold">
                            <p:stCondLst>
                              <p:cond delay="2500"/>
                            </p:stCondLst>
                            <p:childTnLst>
                              <p:par>
                                <p:cTn id="21" presetID="22" presetClass="entr" presetSubtype="1" fill="hold" nodeType="after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wipe(up)">
                                      <p:cBhvr>
                                        <p:cTn id="23" dur="500"/>
                                        <p:tgtEl>
                                          <p:spTgt spid="3">
                                            <p:txEl>
                                              <p:pRg st="2" end="2"/>
                                            </p:txEl>
                                          </p:spTgt>
                                        </p:tgtEl>
                                      </p:cBhvr>
                                    </p:animEffect>
                                  </p:childTnLst>
                                </p:cTn>
                              </p:par>
                            </p:childTnLst>
                          </p:cTn>
                        </p:par>
                        <p:par>
                          <p:cTn id="24" fill="hold">
                            <p:stCondLst>
                              <p:cond delay="3000"/>
                            </p:stCondLst>
                            <p:childTnLst>
                              <p:par>
                                <p:cTn id="25" presetID="22" presetClass="entr" presetSubtype="1" fill="hold" nodeType="after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wipe(up)">
                                      <p:cBhvr>
                                        <p:cTn id="27" dur="500"/>
                                        <p:tgtEl>
                                          <p:spTgt spid="3">
                                            <p:txEl>
                                              <p:pRg st="3" end="3"/>
                                            </p:txEl>
                                          </p:spTgt>
                                        </p:tgtEl>
                                      </p:cBhvr>
                                    </p:animEffect>
                                  </p:childTnLst>
                                </p:cTn>
                              </p:par>
                            </p:childTnLst>
                          </p:cTn>
                        </p:par>
                        <p:par>
                          <p:cTn id="28" fill="hold">
                            <p:stCondLst>
                              <p:cond delay="3500"/>
                            </p:stCondLst>
                            <p:childTnLst>
                              <p:par>
                                <p:cTn id="29" presetID="22" presetClass="entr" presetSubtype="1" fill="hold" nodeType="after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wipe(up)">
                                      <p:cBhvr>
                                        <p:cTn id="31" dur="500"/>
                                        <p:tgtEl>
                                          <p:spTgt spid="3">
                                            <p:txEl>
                                              <p:pRg st="4" end="4"/>
                                            </p:txEl>
                                          </p:spTgt>
                                        </p:tgtEl>
                                      </p:cBhvr>
                                    </p:animEffect>
                                  </p:childTnLst>
                                </p:cTn>
                              </p:par>
                            </p:childTnLst>
                          </p:cTn>
                        </p:par>
                        <p:par>
                          <p:cTn id="32" fill="hold">
                            <p:stCondLst>
                              <p:cond delay="4000"/>
                            </p:stCondLst>
                            <p:childTnLst>
                              <p:par>
                                <p:cTn id="33" presetID="22" presetClass="entr" presetSubtype="1" fill="hold" nodeType="after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Effect transition="in" filter="wipe(up)">
                                      <p:cBhvr>
                                        <p:cTn id="35" dur="500"/>
                                        <p:tgtEl>
                                          <p:spTgt spid="3">
                                            <p:txEl>
                                              <p:pRg st="5" end="5"/>
                                            </p:txEl>
                                          </p:spTgt>
                                        </p:tgtEl>
                                      </p:cBhvr>
                                    </p:animEffect>
                                  </p:childTnLst>
                                </p:cTn>
                              </p:par>
                            </p:childTnLst>
                          </p:cTn>
                        </p:par>
                        <p:par>
                          <p:cTn id="36" fill="hold">
                            <p:stCondLst>
                              <p:cond delay="4500"/>
                            </p:stCondLst>
                            <p:childTnLst>
                              <p:par>
                                <p:cTn id="37" presetID="22" presetClass="entr" presetSubtype="1" fill="hold" nodeType="after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Effect transition="in" filter="wipe(up)">
                                      <p:cBhvr>
                                        <p:cTn id="39" dur="500"/>
                                        <p:tgtEl>
                                          <p:spTgt spid="3">
                                            <p:txEl>
                                              <p:pRg st="6" end="6"/>
                                            </p:txEl>
                                          </p:spTgt>
                                        </p:tgtEl>
                                      </p:cBhvr>
                                    </p:animEffect>
                                  </p:childTnLst>
                                </p:cTn>
                              </p:par>
                            </p:childTnLst>
                          </p:cTn>
                        </p:par>
                        <p:par>
                          <p:cTn id="40" fill="hold">
                            <p:stCondLst>
                              <p:cond delay="5000"/>
                            </p:stCondLst>
                            <p:childTnLst>
                              <p:par>
                                <p:cTn id="41" presetID="22" presetClass="entr" presetSubtype="1" fill="hold" nodeType="after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Effect transition="in" filter="wipe(up)">
                                      <p:cBhvr>
                                        <p:cTn id="43" dur="500"/>
                                        <p:tgtEl>
                                          <p:spTgt spid="3">
                                            <p:txEl>
                                              <p:pRg st="7" end="7"/>
                                            </p:txEl>
                                          </p:spTgt>
                                        </p:tgtEl>
                                      </p:cBhvr>
                                    </p:animEffect>
                                  </p:childTnLst>
                                </p:cTn>
                              </p:par>
                            </p:childTnLst>
                          </p:cTn>
                        </p:par>
                        <p:par>
                          <p:cTn id="44" fill="hold">
                            <p:stCondLst>
                              <p:cond delay="5500"/>
                            </p:stCondLst>
                            <p:childTnLst>
                              <p:par>
                                <p:cTn id="45" presetID="22" presetClass="entr" presetSubtype="1" fill="hold" nodeType="after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wipe(up)">
                                      <p:cBhvr>
                                        <p:cTn id="47" dur="500"/>
                                        <p:tgtEl>
                                          <p:spTgt spid="3">
                                            <p:txEl>
                                              <p:pRg st="8" end="8"/>
                                            </p:txEl>
                                          </p:spTgt>
                                        </p:tgtEl>
                                      </p:cBhvr>
                                    </p:animEffect>
                                  </p:childTnLst>
                                </p:cTn>
                              </p:par>
                            </p:childTnLst>
                          </p:cTn>
                        </p:par>
                        <p:par>
                          <p:cTn id="48" fill="hold">
                            <p:stCondLst>
                              <p:cond delay="6000"/>
                            </p:stCondLst>
                            <p:childTnLst>
                              <p:par>
                                <p:cTn id="49" presetID="22" presetClass="entr" presetSubtype="1" fill="hold" nodeType="afterEffect">
                                  <p:stCondLst>
                                    <p:cond delay="0"/>
                                  </p:stCondLst>
                                  <p:childTnLst>
                                    <p:set>
                                      <p:cBhvr>
                                        <p:cTn id="50" dur="1" fill="hold">
                                          <p:stCondLst>
                                            <p:cond delay="0"/>
                                          </p:stCondLst>
                                        </p:cTn>
                                        <p:tgtEl>
                                          <p:spTgt spid="3">
                                            <p:txEl>
                                              <p:pRg st="9" end="9"/>
                                            </p:txEl>
                                          </p:spTgt>
                                        </p:tgtEl>
                                        <p:attrNameLst>
                                          <p:attrName>style.visibility</p:attrName>
                                        </p:attrNameLst>
                                      </p:cBhvr>
                                      <p:to>
                                        <p:strVal val="visible"/>
                                      </p:to>
                                    </p:set>
                                    <p:animEffect transition="in" filter="wipe(up)">
                                      <p:cBhvr>
                                        <p:cTn id="51" dur="500"/>
                                        <p:tgtEl>
                                          <p:spTgt spid="3">
                                            <p:txEl>
                                              <p:pRg st="9" end="9"/>
                                            </p:txEl>
                                          </p:spTgt>
                                        </p:tgtEl>
                                      </p:cBhvr>
                                    </p:animEffect>
                                  </p:childTnLst>
                                </p:cTn>
                              </p:par>
                            </p:childTnLst>
                          </p:cTn>
                        </p:par>
                        <p:par>
                          <p:cTn id="52" fill="hold">
                            <p:stCondLst>
                              <p:cond delay="6500"/>
                            </p:stCondLst>
                            <p:childTnLst>
                              <p:par>
                                <p:cTn id="53" presetID="22" presetClass="entr" presetSubtype="1" fill="hold" nodeType="after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Effect transition="in" filter="wipe(up)">
                                      <p:cBhvr>
                                        <p:cTn id="55" dur="500"/>
                                        <p:tgtEl>
                                          <p:spTgt spid="3">
                                            <p:txEl>
                                              <p:pRg st="10" end="10"/>
                                            </p:txEl>
                                          </p:spTgt>
                                        </p:tgtEl>
                                      </p:cBhvr>
                                    </p:animEffect>
                                  </p:childTnLst>
                                </p:cTn>
                              </p:par>
                            </p:childTnLst>
                          </p:cTn>
                        </p:par>
                        <p:par>
                          <p:cTn id="56" fill="hold">
                            <p:stCondLst>
                              <p:cond delay="7000"/>
                            </p:stCondLst>
                            <p:childTnLst>
                              <p:par>
                                <p:cTn id="57" presetID="22" presetClass="entr" presetSubtype="1" fill="hold" nodeType="afterEffect">
                                  <p:stCondLst>
                                    <p:cond delay="0"/>
                                  </p:stCondLst>
                                  <p:childTnLst>
                                    <p:set>
                                      <p:cBhvr>
                                        <p:cTn id="58" dur="1" fill="hold">
                                          <p:stCondLst>
                                            <p:cond delay="0"/>
                                          </p:stCondLst>
                                        </p:cTn>
                                        <p:tgtEl>
                                          <p:spTgt spid="10">
                                            <p:txEl>
                                              <p:pRg st="0" end="0"/>
                                            </p:txEl>
                                          </p:spTgt>
                                        </p:tgtEl>
                                        <p:attrNameLst>
                                          <p:attrName>style.visibility</p:attrName>
                                        </p:attrNameLst>
                                      </p:cBhvr>
                                      <p:to>
                                        <p:strVal val="visible"/>
                                      </p:to>
                                    </p:set>
                                    <p:animEffect transition="in" filter="wipe(up)">
                                      <p:cBhvr>
                                        <p:cTn id="59" dur="500"/>
                                        <p:tgtEl>
                                          <p:spTgt spid="10">
                                            <p:txEl>
                                              <p:pRg st="0" end="0"/>
                                            </p:txEl>
                                          </p:spTgt>
                                        </p:tgtEl>
                                      </p:cBhvr>
                                    </p:animEffect>
                                  </p:childTnLst>
                                </p:cTn>
                              </p:par>
                            </p:childTnLst>
                          </p:cTn>
                        </p:par>
                        <p:par>
                          <p:cTn id="60" fill="hold">
                            <p:stCondLst>
                              <p:cond delay="7500"/>
                            </p:stCondLst>
                            <p:childTnLst>
                              <p:par>
                                <p:cTn id="61" presetID="22" presetClass="entr" presetSubtype="1" fill="hold" nodeType="afterEffect">
                                  <p:stCondLst>
                                    <p:cond delay="0"/>
                                  </p:stCondLst>
                                  <p:childTnLst>
                                    <p:set>
                                      <p:cBhvr>
                                        <p:cTn id="62" dur="1" fill="hold">
                                          <p:stCondLst>
                                            <p:cond delay="0"/>
                                          </p:stCondLst>
                                        </p:cTn>
                                        <p:tgtEl>
                                          <p:spTgt spid="10">
                                            <p:txEl>
                                              <p:pRg st="1" end="1"/>
                                            </p:txEl>
                                          </p:spTgt>
                                        </p:tgtEl>
                                        <p:attrNameLst>
                                          <p:attrName>style.visibility</p:attrName>
                                        </p:attrNameLst>
                                      </p:cBhvr>
                                      <p:to>
                                        <p:strVal val="visible"/>
                                      </p:to>
                                    </p:set>
                                    <p:animEffect transition="in" filter="wipe(up)">
                                      <p:cBhvr>
                                        <p:cTn id="63" dur="500"/>
                                        <p:tgtEl>
                                          <p:spTgt spid="10">
                                            <p:txEl>
                                              <p:pRg st="1" end="1"/>
                                            </p:txEl>
                                          </p:spTgt>
                                        </p:tgtEl>
                                      </p:cBhvr>
                                    </p:animEffect>
                                  </p:childTnLst>
                                </p:cTn>
                              </p:par>
                            </p:childTnLst>
                          </p:cTn>
                        </p:par>
                        <p:par>
                          <p:cTn id="64" fill="hold">
                            <p:stCondLst>
                              <p:cond delay="8000"/>
                            </p:stCondLst>
                            <p:childTnLst>
                              <p:par>
                                <p:cTn id="65" presetID="22" presetClass="entr" presetSubtype="1" fill="hold" nodeType="afterEffect">
                                  <p:stCondLst>
                                    <p:cond delay="0"/>
                                  </p:stCondLst>
                                  <p:childTnLst>
                                    <p:set>
                                      <p:cBhvr>
                                        <p:cTn id="66" dur="1" fill="hold">
                                          <p:stCondLst>
                                            <p:cond delay="0"/>
                                          </p:stCondLst>
                                        </p:cTn>
                                        <p:tgtEl>
                                          <p:spTgt spid="10">
                                            <p:txEl>
                                              <p:pRg st="2" end="2"/>
                                            </p:txEl>
                                          </p:spTgt>
                                        </p:tgtEl>
                                        <p:attrNameLst>
                                          <p:attrName>style.visibility</p:attrName>
                                        </p:attrNameLst>
                                      </p:cBhvr>
                                      <p:to>
                                        <p:strVal val="visible"/>
                                      </p:to>
                                    </p:set>
                                    <p:animEffect transition="in" filter="wipe(up)">
                                      <p:cBhvr>
                                        <p:cTn id="67" dur="500"/>
                                        <p:tgtEl>
                                          <p:spTgt spid="10">
                                            <p:txEl>
                                              <p:pRg st="2" end="2"/>
                                            </p:txEl>
                                          </p:spTgt>
                                        </p:tgtEl>
                                      </p:cBhvr>
                                    </p:animEffect>
                                  </p:childTnLst>
                                </p:cTn>
                              </p:par>
                            </p:childTnLst>
                          </p:cTn>
                        </p:par>
                        <p:par>
                          <p:cTn id="68" fill="hold">
                            <p:stCondLst>
                              <p:cond delay="8500"/>
                            </p:stCondLst>
                            <p:childTnLst>
                              <p:par>
                                <p:cTn id="69" presetID="22" presetClass="entr" presetSubtype="1" fill="hold" nodeType="afterEffect">
                                  <p:stCondLst>
                                    <p:cond delay="0"/>
                                  </p:stCondLst>
                                  <p:childTnLst>
                                    <p:set>
                                      <p:cBhvr>
                                        <p:cTn id="70" dur="1" fill="hold">
                                          <p:stCondLst>
                                            <p:cond delay="0"/>
                                          </p:stCondLst>
                                        </p:cTn>
                                        <p:tgtEl>
                                          <p:spTgt spid="10">
                                            <p:txEl>
                                              <p:pRg st="3" end="3"/>
                                            </p:txEl>
                                          </p:spTgt>
                                        </p:tgtEl>
                                        <p:attrNameLst>
                                          <p:attrName>style.visibility</p:attrName>
                                        </p:attrNameLst>
                                      </p:cBhvr>
                                      <p:to>
                                        <p:strVal val="visible"/>
                                      </p:to>
                                    </p:set>
                                    <p:animEffect transition="in" filter="wipe(up)">
                                      <p:cBhvr>
                                        <p:cTn id="71" dur="500"/>
                                        <p:tgtEl>
                                          <p:spTgt spid="10">
                                            <p:txEl>
                                              <p:pRg st="3" end="3"/>
                                            </p:txEl>
                                          </p:spTgt>
                                        </p:tgtEl>
                                      </p:cBhvr>
                                    </p:animEffect>
                                  </p:childTnLst>
                                </p:cTn>
                              </p:par>
                            </p:childTnLst>
                          </p:cTn>
                        </p:par>
                        <p:par>
                          <p:cTn id="72" fill="hold">
                            <p:stCondLst>
                              <p:cond delay="9000"/>
                            </p:stCondLst>
                            <p:childTnLst>
                              <p:par>
                                <p:cTn id="73" presetID="22" presetClass="entr" presetSubtype="1" fill="hold" nodeType="afterEffect">
                                  <p:stCondLst>
                                    <p:cond delay="0"/>
                                  </p:stCondLst>
                                  <p:childTnLst>
                                    <p:set>
                                      <p:cBhvr>
                                        <p:cTn id="74" dur="1" fill="hold">
                                          <p:stCondLst>
                                            <p:cond delay="0"/>
                                          </p:stCondLst>
                                        </p:cTn>
                                        <p:tgtEl>
                                          <p:spTgt spid="10">
                                            <p:txEl>
                                              <p:pRg st="4" end="4"/>
                                            </p:txEl>
                                          </p:spTgt>
                                        </p:tgtEl>
                                        <p:attrNameLst>
                                          <p:attrName>style.visibility</p:attrName>
                                        </p:attrNameLst>
                                      </p:cBhvr>
                                      <p:to>
                                        <p:strVal val="visible"/>
                                      </p:to>
                                    </p:set>
                                    <p:animEffect transition="in" filter="wipe(up)">
                                      <p:cBhvr>
                                        <p:cTn id="75" dur="500"/>
                                        <p:tgtEl>
                                          <p:spTgt spid="10">
                                            <p:txEl>
                                              <p:pRg st="4" end="4"/>
                                            </p:txEl>
                                          </p:spTgt>
                                        </p:tgtEl>
                                      </p:cBhvr>
                                    </p:animEffect>
                                  </p:childTnLst>
                                </p:cTn>
                              </p:par>
                            </p:childTnLst>
                          </p:cTn>
                        </p:par>
                        <p:par>
                          <p:cTn id="76" fill="hold">
                            <p:stCondLst>
                              <p:cond delay="9500"/>
                            </p:stCondLst>
                            <p:childTnLst>
                              <p:par>
                                <p:cTn id="77" presetID="22" presetClass="entr" presetSubtype="1" fill="hold" nodeType="afterEffect">
                                  <p:stCondLst>
                                    <p:cond delay="0"/>
                                  </p:stCondLst>
                                  <p:childTnLst>
                                    <p:set>
                                      <p:cBhvr>
                                        <p:cTn id="78" dur="1" fill="hold">
                                          <p:stCondLst>
                                            <p:cond delay="0"/>
                                          </p:stCondLst>
                                        </p:cTn>
                                        <p:tgtEl>
                                          <p:spTgt spid="10">
                                            <p:txEl>
                                              <p:pRg st="5" end="5"/>
                                            </p:txEl>
                                          </p:spTgt>
                                        </p:tgtEl>
                                        <p:attrNameLst>
                                          <p:attrName>style.visibility</p:attrName>
                                        </p:attrNameLst>
                                      </p:cBhvr>
                                      <p:to>
                                        <p:strVal val="visible"/>
                                      </p:to>
                                    </p:set>
                                    <p:animEffect transition="in" filter="wipe(up)">
                                      <p:cBhvr>
                                        <p:cTn id="79" dur="500"/>
                                        <p:tgtEl>
                                          <p:spTgt spid="10">
                                            <p:txEl>
                                              <p:pRg st="5" end="5"/>
                                            </p:txEl>
                                          </p:spTgt>
                                        </p:tgtEl>
                                      </p:cBhvr>
                                    </p:animEffect>
                                  </p:childTnLst>
                                </p:cTn>
                              </p:par>
                            </p:childTnLst>
                          </p:cTn>
                        </p:par>
                        <p:par>
                          <p:cTn id="80" fill="hold">
                            <p:stCondLst>
                              <p:cond delay="10000"/>
                            </p:stCondLst>
                            <p:childTnLst>
                              <p:par>
                                <p:cTn id="81" presetID="22" presetClass="entr" presetSubtype="1" fill="hold" nodeType="afterEffect">
                                  <p:stCondLst>
                                    <p:cond delay="0"/>
                                  </p:stCondLst>
                                  <p:childTnLst>
                                    <p:set>
                                      <p:cBhvr>
                                        <p:cTn id="82" dur="1" fill="hold">
                                          <p:stCondLst>
                                            <p:cond delay="0"/>
                                          </p:stCondLst>
                                        </p:cTn>
                                        <p:tgtEl>
                                          <p:spTgt spid="10">
                                            <p:txEl>
                                              <p:pRg st="6" end="6"/>
                                            </p:txEl>
                                          </p:spTgt>
                                        </p:tgtEl>
                                        <p:attrNameLst>
                                          <p:attrName>style.visibility</p:attrName>
                                        </p:attrNameLst>
                                      </p:cBhvr>
                                      <p:to>
                                        <p:strVal val="visible"/>
                                      </p:to>
                                    </p:set>
                                    <p:animEffect transition="in" filter="wipe(up)">
                                      <p:cBhvr>
                                        <p:cTn id="83" dur="500"/>
                                        <p:tgtEl>
                                          <p:spTgt spid="10">
                                            <p:txEl>
                                              <p:pRg st="6" end="6"/>
                                            </p:txEl>
                                          </p:spTgt>
                                        </p:tgtEl>
                                      </p:cBhvr>
                                    </p:animEffect>
                                  </p:childTnLst>
                                </p:cTn>
                              </p:par>
                            </p:childTnLst>
                          </p:cTn>
                        </p:par>
                        <p:par>
                          <p:cTn id="84" fill="hold">
                            <p:stCondLst>
                              <p:cond delay="10500"/>
                            </p:stCondLst>
                            <p:childTnLst>
                              <p:par>
                                <p:cTn id="85" presetID="22" presetClass="entr" presetSubtype="1" fill="hold" nodeType="afterEffect">
                                  <p:stCondLst>
                                    <p:cond delay="0"/>
                                  </p:stCondLst>
                                  <p:childTnLst>
                                    <p:set>
                                      <p:cBhvr>
                                        <p:cTn id="86" dur="1" fill="hold">
                                          <p:stCondLst>
                                            <p:cond delay="0"/>
                                          </p:stCondLst>
                                        </p:cTn>
                                        <p:tgtEl>
                                          <p:spTgt spid="10">
                                            <p:txEl>
                                              <p:pRg st="7" end="7"/>
                                            </p:txEl>
                                          </p:spTgt>
                                        </p:tgtEl>
                                        <p:attrNameLst>
                                          <p:attrName>style.visibility</p:attrName>
                                        </p:attrNameLst>
                                      </p:cBhvr>
                                      <p:to>
                                        <p:strVal val="visible"/>
                                      </p:to>
                                    </p:set>
                                    <p:animEffect transition="in" filter="wipe(up)">
                                      <p:cBhvr>
                                        <p:cTn id="87" dur="500"/>
                                        <p:tgtEl>
                                          <p:spTgt spid="10">
                                            <p:txEl>
                                              <p:pRg st="7" end="7"/>
                                            </p:txEl>
                                          </p:spTgt>
                                        </p:tgtEl>
                                      </p:cBhvr>
                                    </p:animEffect>
                                  </p:childTnLst>
                                </p:cTn>
                              </p:par>
                            </p:childTnLst>
                          </p:cTn>
                        </p:par>
                        <p:par>
                          <p:cTn id="88" fill="hold">
                            <p:stCondLst>
                              <p:cond delay="11000"/>
                            </p:stCondLst>
                            <p:childTnLst>
                              <p:par>
                                <p:cTn id="89" presetID="22" presetClass="entr" presetSubtype="1" fill="hold" nodeType="afterEffect">
                                  <p:stCondLst>
                                    <p:cond delay="0"/>
                                  </p:stCondLst>
                                  <p:childTnLst>
                                    <p:set>
                                      <p:cBhvr>
                                        <p:cTn id="90" dur="1" fill="hold">
                                          <p:stCondLst>
                                            <p:cond delay="0"/>
                                          </p:stCondLst>
                                        </p:cTn>
                                        <p:tgtEl>
                                          <p:spTgt spid="10">
                                            <p:txEl>
                                              <p:pRg st="8" end="8"/>
                                            </p:txEl>
                                          </p:spTgt>
                                        </p:tgtEl>
                                        <p:attrNameLst>
                                          <p:attrName>style.visibility</p:attrName>
                                        </p:attrNameLst>
                                      </p:cBhvr>
                                      <p:to>
                                        <p:strVal val="visible"/>
                                      </p:to>
                                    </p:set>
                                    <p:animEffect transition="in" filter="wipe(up)">
                                      <p:cBhvr>
                                        <p:cTn id="91" dur="500"/>
                                        <p:tgtEl>
                                          <p:spTgt spid="10">
                                            <p:txEl>
                                              <p:pRg st="8" end="8"/>
                                            </p:txEl>
                                          </p:spTgt>
                                        </p:tgtEl>
                                      </p:cBhvr>
                                    </p:animEffect>
                                  </p:childTnLst>
                                </p:cTn>
                              </p:par>
                            </p:childTnLst>
                          </p:cTn>
                        </p:par>
                        <p:par>
                          <p:cTn id="92" fill="hold">
                            <p:stCondLst>
                              <p:cond delay="11500"/>
                            </p:stCondLst>
                            <p:childTnLst>
                              <p:par>
                                <p:cTn id="93" presetID="22" presetClass="entr" presetSubtype="1" fill="hold" nodeType="afterEffect">
                                  <p:stCondLst>
                                    <p:cond delay="0"/>
                                  </p:stCondLst>
                                  <p:childTnLst>
                                    <p:set>
                                      <p:cBhvr>
                                        <p:cTn id="94" dur="1" fill="hold">
                                          <p:stCondLst>
                                            <p:cond delay="0"/>
                                          </p:stCondLst>
                                        </p:cTn>
                                        <p:tgtEl>
                                          <p:spTgt spid="10">
                                            <p:txEl>
                                              <p:pRg st="9" end="9"/>
                                            </p:txEl>
                                          </p:spTgt>
                                        </p:tgtEl>
                                        <p:attrNameLst>
                                          <p:attrName>style.visibility</p:attrName>
                                        </p:attrNameLst>
                                      </p:cBhvr>
                                      <p:to>
                                        <p:strVal val="visible"/>
                                      </p:to>
                                    </p:set>
                                    <p:animEffect transition="in" filter="wipe(up)">
                                      <p:cBhvr>
                                        <p:cTn id="95" dur="500"/>
                                        <p:tgtEl>
                                          <p:spTgt spid="10">
                                            <p:txEl>
                                              <p:pRg st="9" end="9"/>
                                            </p:txEl>
                                          </p:spTgt>
                                        </p:tgtEl>
                                      </p:cBhvr>
                                    </p:animEffect>
                                  </p:childTnLst>
                                </p:cTn>
                              </p:par>
                            </p:childTnLst>
                          </p:cTn>
                        </p:par>
                        <p:par>
                          <p:cTn id="96" fill="hold">
                            <p:stCondLst>
                              <p:cond delay="12000"/>
                            </p:stCondLst>
                            <p:childTnLst>
                              <p:par>
                                <p:cTn id="97" presetID="21" presetClass="entr" presetSubtype="1" fill="hold" nodeType="afterEffect">
                                  <p:stCondLst>
                                    <p:cond delay="0"/>
                                  </p:stCondLst>
                                  <p:childTnLst>
                                    <p:set>
                                      <p:cBhvr>
                                        <p:cTn id="98" dur="1" fill="hold">
                                          <p:stCondLst>
                                            <p:cond delay="0"/>
                                          </p:stCondLst>
                                        </p:cTn>
                                        <p:tgtEl>
                                          <p:spTgt spid="1026"/>
                                        </p:tgtEl>
                                        <p:attrNameLst>
                                          <p:attrName>style.visibility</p:attrName>
                                        </p:attrNameLst>
                                      </p:cBhvr>
                                      <p:to>
                                        <p:strVal val="visible"/>
                                      </p:to>
                                    </p:set>
                                    <p:animEffect transition="in" filter="wheel(1)">
                                      <p:cBhvr>
                                        <p:cTn id="99" dur="4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5625"/>
            <a:ext cx="12192000" cy="64624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6542468" y="4997003"/>
            <a:ext cx="4198512" cy="400110"/>
          </a:xfrm>
          <a:prstGeom prst="rect">
            <a:avLst/>
          </a:prstGeom>
          <a:noFill/>
        </p:spPr>
        <p:txBody>
          <a:bodyPr wrap="square" rtlCol="0">
            <a:spAutoFit/>
          </a:bodyPr>
          <a:lstStyle/>
          <a:p>
            <a:endParaRPr lang="en-IN" sz="2000" dirty="0"/>
          </a:p>
        </p:txBody>
      </p:sp>
      <p:sp>
        <p:nvSpPr>
          <p:cNvPr id="4" name="TextBox 3"/>
          <p:cNvSpPr txBox="1"/>
          <p:nvPr/>
        </p:nvSpPr>
        <p:spPr>
          <a:xfrm>
            <a:off x="6555346" y="5563674"/>
            <a:ext cx="4984123" cy="400110"/>
          </a:xfrm>
          <a:prstGeom prst="rect">
            <a:avLst/>
          </a:prstGeom>
          <a:noFill/>
        </p:spPr>
        <p:txBody>
          <a:bodyPr wrap="square" rtlCol="0">
            <a:spAutoFit/>
          </a:bodyPr>
          <a:lstStyle/>
          <a:p>
            <a:r>
              <a:rPr lang="en-IN" sz="2000" b="1" dirty="0">
                <a:solidFill>
                  <a:schemeClr val="tx2">
                    <a:lumMod val="10000"/>
                    <a:lumOff val="90000"/>
                  </a:schemeClr>
                </a:solidFill>
              </a:rPr>
              <a:t>Every  ending  is  a  new  Beginning  </a:t>
            </a:r>
            <a:r>
              <a:rPr lang="en-IN" sz="1100" b="1" dirty="0">
                <a:solidFill>
                  <a:schemeClr val="tx2">
                    <a:lumMod val="10000"/>
                    <a:lumOff val="90000"/>
                  </a:schemeClr>
                </a:solidFill>
                <a:sym typeface="Webdings"/>
              </a:rPr>
              <a:t>  </a:t>
            </a:r>
            <a:endParaRPr lang="en-IN" sz="1600" b="1" dirty="0">
              <a:solidFill>
                <a:schemeClr val="tx2">
                  <a:lumMod val="10000"/>
                  <a:lumOff val="90000"/>
                </a:schemeClr>
              </a:solidFill>
            </a:endParaRPr>
          </a:p>
        </p:txBody>
      </p:sp>
    </p:spTree>
    <p:extLst>
      <p:ext uri="{BB962C8B-B14F-4D97-AF65-F5344CB8AC3E}">
        <p14:creationId xmlns:p14="http://schemas.microsoft.com/office/powerpoint/2010/main" val="68451050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p15:prstTrans prst="curtains"/>
        <p:sndAc>
          <p:stSnd>
            <p:snd r:embed="rId2" name="click.wav"/>
          </p:stSnd>
        </p:sndAc>
      </p:transition>
    </mc:Choice>
    <mc:Fallback>
      <p:transition>
        <p:fade/>
        <p:sndAc>
          <p:stSnd>
            <p:snd r:embed="rId2" name="click.wav"/>
          </p:stSnd>
        </p:sndAc>
      </p:transition>
    </mc:Fallback>
  </mc:AlternateContent>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{23FDB30C-D245-405D-8F32-C783337F84B7}tf22712842_win32</Template>
  <TotalTime>400</TotalTime>
  <Words>456</Words>
  <Application>Microsoft Office PowerPoint</Application>
  <PresentationFormat>Widescreen</PresentationFormat>
  <Paragraphs>45</Paragraphs>
  <Slides>8</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8</vt:i4>
      </vt:variant>
    </vt:vector>
  </HeadingPairs>
  <TitlesOfParts>
    <vt:vector size="18" baseType="lpstr">
      <vt:lpstr>Arial</vt:lpstr>
      <vt:lpstr>Bookman Old Style</vt:lpstr>
      <vt:lpstr>Calibri</vt:lpstr>
      <vt:lpstr>Courier New</vt:lpstr>
      <vt:lpstr>Franklin Gothic Book</vt:lpstr>
      <vt:lpstr>Open Sans</vt:lpstr>
      <vt:lpstr>Times New Roman</vt:lpstr>
      <vt:lpstr>Verdana</vt:lpstr>
      <vt:lpstr>Wingdings</vt:lpstr>
      <vt:lpstr>1_RetrospectVTI</vt:lpstr>
      <vt:lpstr>Programming languages </vt:lpstr>
      <vt:lpstr>Why do we need programming languages?</vt:lpstr>
      <vt:lpstr>Why do we need programming languages?</vt:lpstr>
      <vt:lpstr> Motivational Coding Quotes from Greatest Entrepreneurs in the World  </vt:lpstr>
      <vt:lpstr>Motivational Coding Quotes from Greatest Entrepreneurs in the World</vt:lpstr>
      <vt:lpstr>Facts About PROGRAMMING</vt:lpstr>
      <vt:lpstr>LIST OF DIFFERENT PROGRAMMING LANGUAGES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Programming languages</dc:title>
  <dc:creator>MEENAKSHI</dc:creator>
  <cp:lastModifiedBy>MEENAKSHI</cp:lastModifiedBy>
  <cp:revision>31</cp:revision>
  <dcterms:created xsi:type="dcterms:W3CDTF">2021-05-24T12:46:00Z</dcterms:created>
  <dcterms:modified xsi:type="dcterms:W3CDTF">2021-05-31T06:19:18Z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